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CFCD"/>
    <a:srgbClr val="4E4F4F"/>
    <a:srgbClr val="C4D92F"/>
    <a:srgbClr val="2BA9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4720"/>
  </p:normalViewPr>
  <p:slideViewPr>
    <p:cSldViewPr snapToGrid="0" snapToObjects="1">
      <p:cViewPr varScale="1">
        <p:scale>
          <a:sx n="122" d="100"/>
          <a:sy n="122" d="100"/>
        </p:scale>
        <p:origin x="114" y="126"/>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3/6/2023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2023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2BA9E0"/>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961133-B96A-4466-A354-5296057908A0}">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customXml/itemProps2.xml><?xml version="1.0" encoding="utf-8"?>
<ds:datastoreItem xmlns:ds="http://schemas.openxmlformats.org/officeDocument/2006/customXml" ds:itemID="{3BC42D89-2FBE-4C0E-8EA8-0FEFDBD64A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44F305-0E3F-49F6-B8D8-18A4EAA63E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172</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Dayna McNary</cp:lastModifiedBy>
  <cp:revision>16</cp:revision>
  <dcterms:created xsi:type="dcterms:W3CDTF">2016-11-04T17:36:29Z</dcterms:created>
  <dcterms:modified xsi:type="dcterms:W3CDTF">2023-03-06T16:41:10Z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y fmtid="{D5CDD505-2E9C-101B-9397-08002B2CF9AE}" pid="3" name="MediaServiceImageTags">
    <vt:lpwstr/>
  </property>
</Properties>
</file>