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256" r:id="rId5"/>
    <p:sldId id="257"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92F"/>
    <a:srgbClr val="2BA9E0"/>
    <a:srgbClr val="4E4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720"/>
  </p:normalViewPr>
  <p:slideViewPr>
    <p:cSldViewPr snapToGrid="0" snapToObjects="1">
      <p:cViewPr varScale="1">
        <p:scale>
          <a:sx n="122" d="100"/>
          <a:sy n="122" d="100"/>
        </p:scale>
        <p:origin x="114" y="126"/>
      </p:cViewPr>
      <p:guideLst/>
    </p:cSldViewPr>
  </p:slideViewPr>
  <p:notesTextViewPr>
    <p:cViewPr>
      <p:scale>
        <a:sx n="1" d="1"/>
        <a:sy n="1" d="1"/>
      </p:scale>
      <p:origin x="0" y="0"/>
    </p:cViewPr>
  </p:notesTextViewPr>
  <p:notesViewPr>
    <p:cSldViewPr snapToGrid="0" snapToObjects="1">
      <p:cViewPr varScale="1">
        <p:scale>
          <a:sx n="126" d="100"/>
          <a:sy n="126" d="100"/>
        </p:scale>
        <p:origin x="5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984BE-FFA0-0547-9B6B-94415BF8CE89}" type="datetimeFigureOut">
              <a:rPr lang="en-US" smtClean="0"/>
              <a:t>3/6/2023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E811E7-125D-B142-82CE-CABE0CBFB60C}" type="slidenum">
              <a:rPr lang="en-US" smtClean="0"/>
              <a:t>‹#›</a:t>
            </a:fld>
            <a:endParaRPr lang="en-US"/>
          </a:p>
        </p:txBody>
      </p:sp>
    </p:spTree>
    <p:extLst>
      <p:ext uri="{BB962C8B-B14F-4D97-AF65-F5344CB8AC3E}">
        <p14:creationId xmlns:p14="http://schemas.microsoft.com/office/powerpoint/2010/main" val="67462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8ADED-73F3-D140-94A2-ADF2904917B5}" type="datetimeFigureOut">
              <a:rPr lang="en-US" smtClean="0"/>
              <a:t>3/6/2023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444D0-3004-7E46-822E-2F074E1C2B9B}" type="slidenum">
              <a:rPr lang="en-US" smtClean="0"/>
              <a:t>‹#›</a:t>
            </a:fld>
            <a:endParaRPr lang="en-US"/>
          </a:p>
        </p:txBody>
      </p:sp>
    </p:spTree>
    <p:extLst>
      <p:ext uri="{BB962C8B-B14F-4D97-AF65-F5344CB8AC3E}">
        <p14:creationId xmlns:p14="http://schemas.microsoft.com/office/powerpoint/2010/main" val="25672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37858"/>
            <a:ext cx="8663940" cy="2575559"/>
          </a:xfrm>
        </p:spPr>
        <p:txBody>
          <a:bodyPr anchor="ctr"/>
          <a:lstStyle>
            <a:lvl1pPr algn="l">
              <a:defRPr sz="6000">
                <a:solidFill>
                  <a:srgbClr val="4E4F4F"/>
                </a:solidFill>
                <a:latin typeface="Franklin Gothic Medium" charset="0"/>
                <a:ea typeface="Franklin Gothic Medium" charset="0"/>
                <a:cs typeface="Franklin Gothic Medium" charset="0"/>
              </a:defRPr>
            </a:lvl1pPr>
          </a:lstStyle>
          <a:p>
            <a:r>
              <a:rPr lang="en-US" dirty="0"/>
              <a:t>Click to edit Master title style</a:t>
            </a:r>
          </a:p>
        </p:txBody>
      </p:sp>
      <p:sp>
        <p:nvSpPr>
          <p:cNvPr id="3" name="Subtitle 2"/>
          <p:cNvSpPr>
            <a:spLocks noGrp="1"/>
          </p:cNvSpPr>
          <p:nvPr>
            <p:ph type="subTitle" idx="1"/>
          </p:nvPr>
        </p:nvSpPr>
        <p:spPr>
          <a:xfrm>
            <a:off x="335280" y="3291487"/>
            <a:ext cx="8663940" cy="693773"/>
          </a:xfrm>
        </p:spPr>
        <p:txBody>
          <a:bodyPr>
            <a:normAutofit/>
          </a:bodyPr>
          <a:lstStyle>
            <a:lvl1pPr marL="0" indent="0" algn="l">
              <a:buNone/>
              <a:defRPr sz="1800" b="0" i="0">
                <a:solidFill>
                  <a:srgbClr val="4E4F4F"/>
                </a:solidFill>
                <a:latin typeface="Franklin Gothic Book" charset="0"/>
                <a:ea typeface="Franklin Gothic Book"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20" name="Subtitle 2"/>
          <p:cNvSpPr txBox="1">
            <a:spLocks/>
          </p:cNvSpPr>
          <p:nvPr userDrawn="1"/>
        </p:nvSpPr>
        <p:spPr>
          <a:xfrm>
            <a:off x="335280" y="4244562"/>
            <a:ext cx="8663940" cy="174102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800" b="0" i="0" kern="1200">
                <a:solidFill>
                  <a:schemeClr val="tx1"/>
                </a:solidFill>
                <a:latin typeface="Franklin Gothic Book" charset="0"/>
                <a:ea typeface="Franklin Gothic Book" charset="0"/>
                <a:cs typeface="Franklin Gothic Book"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eaLnBrk="1" fontAlgn="auto" hangingPunct="1">
              <a:lnSpc>
                <a:spcPct val="100000"/>
              </a:lnSpc>
              <a:spcBef>
                <a:spcPts val="0"/>
              </a:spcBef>
              <a:spcAft>
                <a:spcPts val="0"/>
              </a:spcAft>
              <a:defRPr/>
            </a:pPr>
            <a:r>
              <a:rPr lang="en-US" altLang="en-US" sz="1000" b="1" dirty="0">
                <a:solidFill>
                  <a:schemeClr val="bg2">
                    <a:lumMod val="75000"/>
                  </a:schemeClr>
                </a:solidFill>
                <a:latin typeface="Franklin Gothic Book" charset="0"/>
                <a:ea typeface="Franklin Gothic Book" charset="0"/>
                <a:cs typeface="Franklin Gothic Book" charset="0"/>
              </a:rPr>
              <a:t>©  2023 NACADA: The Global Community for Academic Advising</a:t>
            </a: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r>
              <a:rPr lang="en-US" altLang="en-US" sz="1000" dirty="0">
                <a:solidFill>
                  <a:schemeClr val="bg2">
                    <a:lumMod val="75000"/>
                  </a:schemeClr>
                </a:solidFill>
                <a:latin typeface="Franklin Gothic Book" charset="0"/>
                <a:ea typeface="Franklin Gothic Book" charset="0"/>
                <a:cs typeface="Franklin Gothic Book"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a:p>
            <a:pPr>
              <a:lnSpc>
                <a:spcPct val="100000"/>
              </a:lnSpc>
            </a:pPr>
            <a:endParaRPr lang="en-US" sz="1000" dirty="0">
              <a:solidFill>
                <a:srgbClr val="4E4F4F"/>
              </a:solidFill>
            </a:endParaRPr>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2"/>
            <a:ext cx="4852030" cy="347472"/>
          </a:xfrm>
          <a:prstGeom prst="rect">
            <a:avLst/>
          </a:prstGeom>
        </p:spPr>
      </p:pic>
      <p:sp>
        <p:nvSpPr>
          <p:cNvPr id="33" name="Rectangle 32"/>
          <p:cNvSpPr/>
          <p:nvPr userDrawn="1"/>
        </p:nvSpPr>
        <p:spPr>
          <a:xfrm>
            <a:off x="11277600" y="0"/>
            <a:ext cx="914400" cy="6858000"/>
          </a:xfrm>
          <a:prstGeom prst="rect">
            <a:avLst/>
          </a:prstGeom>
          <a:solidFill>
            <a:srgbClr val="2B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4902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
        <p:nvSpPr>
          <p:cNvPr id="3" name="Content Placeholder 2"/>
          <p:cNvSpPr>
            <a:spLocks noGrp="1"/>
          </p:cNvSpPr>
          <p:nvPr>
            <p:ph idx="1"/>
          </p:nvPr>
        </p:nvSpPr>
        <p:spPr>
          <a:xfrm>
            <a:off x="434334" y="1508761"/>
            <a:ext cx="9494532" cy="4335780"/>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rgbClr val="2B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Tree>
    <p:extLst>
      <p:ext uri="{BB962C8B-B14F-4D97-AF65-F5344CB8AC3E}">
        <p14:creationId xmlns:p14="http://schemas.microsoft.com/office/powerpoint/2010/main" val="53435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34" y="1508760"/>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0"/>
          </p:nvPr>
        </p:nvSpPr>
        <p:spPr>
          <a:xfrm>
            <a:off x="5334000" y="1508759"/>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1277600" y="0"/>
            <a:ext cx="914400" cy="6858000"/>
          </a:xfrm>
          <a:prstGeom prst="rect">
            <a:avLst/>
          </a:prstGeom>
          <a:solidFill>
            <a:srgbClr val="2B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16"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84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rgbClr val="2B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2729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240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18746-7B6C-9A4C-BDD2-1A5C7AFBB4D8}" type="datetimeFigureOut">
              <a:rPr lang="en-US" smtClean="0"/>
              <a:t>3/6/2023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4FD12-2613-5546-B7B7-CD7F75E97B48}" type="slidenum">
              <a:rPr lang="en-US" smtClean="0"/>
              <a:t>‹#›</a:t>
            </a:fld>
            <a:endParaRPr lang="en-US"/>
          </a:p>
        </p:txBody>
      </p:sp>
    </p:spTree>
    <p:extLst>
      <p:ext uri="{BB962C8B-B14F-4D97-AF65-F5344CB8AC3E}">
        <p14:creationId xmlns:p14="http://schemas.microsoft.com/office/powerpoint/2010/main" val="32757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PLACE</a:t>
            </a:r>
            <a:br>
              <a:rPr lang="en-US" dirty="0">
                <a:latin typeface="Franklin Gothic Medium" charset="0"/>
                <a:ea typeface="Franklin Gothic Medium" charset="0"/>
                <a:cs typeface="Franklin Gothic Medium" charset="0"/>
              </a:rPr>
            </a:br>
            <a:r>
              <a:rPr lang="en-US" dirty="0">
                <a:solidFill>
                  <a:srgbClr val="2BA9E0"/>
                </a:solidFill>
                <a:latin typeface="Franklin Gothic Medium" charset="0"/>
                <a:ea typeface="Franklin Gothic Medium" charset="0"/>
                <a:cs typeface="Franklin Gothic Medium" charset="0"/>
              </a:rPr>
              <a:t>YOUR TITLE</a:t>
            </a:r>
            <a:br>
              <a:rPr lang="en-US" dirty="0">
                <a:latin typeface="Franklin Gothic Medium" charset="0"/>
                <a:ea typeface="Franklin Gothic Medium" charset="0"/>
                <a:cs typeface="Franklin Gothic Medium" charset="0"/>
              </a:rPr>
            </a:br>
            <a:r>
              <a:rPr lang="en-US" dirty="0">
                <a:latin typeface="Franklin Gothic Medium" charset="0"/>
                <a:ea typeface="Franklin Gothic Medium" charset="0"/>
                <a:cs typeface="Franklin Gothic Medium" charset="0"/>
              </a:rPr>
              <a:t>HERE (CAPS)</a:t>
            </a:r>
          </a:p>
        </p:txBody>
      </p:sp>
      <p:sp>
        <p:nvSpPr>
          <p:cNvPr id="3" name="Subtitle 2"/>
          <p:cNvSpPr>
            <a:spLocks noGrp="1"/>
          </p:cNvSpPr>
          <p:nvPr>
            <p:ph type="subTitle" idx="1"/>
          </p:nvPr>
        </p:nvSpPr>
        <p:spPr/>
        <p:txBody>
          <a:bodyPr/>
          <a:lstStyle/>
          <a:p>
            <a:r>
              <a:rPr lang="en-US" dirty="0"/>
              <a:t>Subtitle/Description if necessary</a:t>
            </a:r>
          </a:p>
        </p:txBody>
      </p:sp>
    </p:spTree>
    <p:extLst>
      <p:ext uri="{BB962C8B-B14F-4D97-AF65-F5344CB8AC3E}">
        <p14:creationId xmlns:p14="http://schemas.microsoft.com/office/powerpoint/2010/main" val="13714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45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4" y="365125"/>
            <a:ext cx="9494532" cy="915035"/>
          </a:xfrm>
        </p:spPr>
        <p:txBody>
          <a:bodyPr/>
          <a:lstStyle/>
          <a:p>
            <a:endParaRPr lang="en-US" dirty="0"/>
          </a:p>
        </p:txBody>
      </p:sp>
    </p:spTree>
    <p:extLst>
      <p:ext uri="{BB962C8B-B14F-4D97-AF65-F5344CB8AC3E}">
        <p14:creationId xmlns:p14="http://schemas.microsoft.com/office/powerpoint/2010/main" val="35558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10"/>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3354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d8661b-afb5-4f1e-847d-df9099cbc0a8">
      <Terms xmlns="http://schemas.microsoft.com/office/infopath/2007/PartnerControls"/>
    </lcf76f155ced4ddcb4097134ff3c332f>
    <TaxCatchAll xmlns="216eebe3-8e78-498e-817b-4d490f4504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0BC2B875624E74F91AEC6E972CE66AF" ma:contentTypeVersion="18" ma:contentTypeDescription="Create a new document." ma:contentTypeScope="" ma:versionID="65b4f958e48d4d97a81310d8d35ee345">
  <xsd:schema xmlns:xsd="http://www.w3.org/2001/XMLSchema" xmlns:xs="http://www.w3.org/2001/XMLSchema" xmlns:p="http://schemas.microsoft.com/office/2006/metadata/properties" xmlns:ns2="216eebe3-8e78-498e-817b-4d490f4504cc" xmlns:ns3="6ad8661b-afb5-4f1e-847d-df9099cbc0a8" targetNamespace="http://schemas.microsoft.com/office/2006/metadata/properties" ma:root="true" ma:fieldsID="65e0547a426e593c26b92a34d239544e" ns2:_="" ns3:_="">
    <xsd:import namespace="216eebe3-8e78-498e-817b-4d490f4504cc"/>
    <xsd:import namespace="6ad8661b-afb5-4f1e-847d-df9099cbc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3:MediaServiceLocation"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6eebe3-8e78-498e-817b-4d490f4504c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3863471-a8bf-44f4-bfe8-bd0ee43775cc}" ma:internalName="TaxCatchAll" ma:showField="CatchAllData" ma:web="216eebe3-8e78-498e-817b-4d490f4504c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d8661b-afb5-4f1e-847d-df9099cbc0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b8ed7cba-b263-44e1-aaea-116db9091a5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112FDB-4204-45EE-ADB1-1B33D37D6074}">
  <ds:schemaRefs>
    <ds:schemaRef ds:uri="http://schemas.microsoft.com/sharepoint/v3/contenttype/forms"/>
  </ds:schemaRefs>
</ds:datastoreItem>
</file>

<file path=customXml/itemProps2.xml><?xml version="1.0" encoding="utf-8"?>
<ds:datastoreItem xmlns:ds="http://schemas.openxmlformats.org/officeDocument/2006/customXml" ds:itemID="{73626A50-C094-4BF5-8B48-CC4C6E297C8E}">
  <ds:schemaRefs>
    <ds:schemaRef ds:uri="http://schemas.microsoft.com/office/2006/metadata/properties"/>
    <ds:schemaRef ds:uri="http://schemas.microsoft.com/office/infopath/2007/PartnerControls"/>
    <ds:schemaRef ds:uri="6ad8661b-afb5-4f1e-847d-df9099cbc0a8"/>
    <ds:schemaRef ds:uri="216eebe3-8e78-498e-817b-4d490f4504cc"/>
  </ds:schemaRefs>
</ds:datastoreItem>
</file>

<file path=customXml/itemProps3.xml><?xml version="1.0" encoding="utf-8"?>
<ds:datastoreItem xmlns:ds="http://schemas.openxmlformats.org/officeDocument/2006/customXml" ds:itemID="{3CC544C4-327E-4F92-B851-C6D54F33FE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6eebe3-8e78-498e-817b-4d490f4504cc"/>
    <ds:schemaRef ds:uri="6ad8661b-afb5-4f1e-847d-df9099cbc0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171</TotalTime>
  <Words>14</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Franklin Gothic Medium</vt:lpstr>
      <vt:lpstr>Office Theme</vt:lpstr>
      <vt:lpstr>PLACE YOUR TITLE HERE (CAPS)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TEXT HERE</dc:title>
  <dc:creator>Microsoft Office User</dc:creator>
  <cp:lastModifiedBy>Dayna McNary</cp:lastModifiedBy>
  <cp:revision>16</cp:revision>
  <dcterms:created xsi:type="dcterms:W3CDTF">2016-11-04T17:36:29Z</dcterms:created>
  <dcterms:modified xsi:type="dcterms:W3CDTF">2023-03-06T16:40:01Z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0x01010040BC2B875624E74F91AEC6E972CE66AF</vt:lpwstr>
  </property>
  <property fmtid="{D5CDD505-2E9C-101B-9397-08002B2CF9AE}" pid="3" name="MediaServiceImageTags">
    <vt:lpwstr/>
  </property>
</Properties>
</file>