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74" r:id="rId5"/>
    <p:sldMasterId id="2147483676" r:id="rId6"/>
  </p:sldMasterIdLst>
  <p:sldIdLst>
    <p:sldId id="256" r:id="rId7"/>
    <p:sldId id="257" r:id="rId8"/>
    <p:sldId id="258" r:id="rId9"/>
  </p:sldIdLst>
  <p:sldSz cx="32918400" cy="16459200"/>
  <p:notesSz cx="6858000" cy="9144000"/>
  <p:defaultTextStyle>
    <a:defPPr>
      <a:defRPr lang="en-US"/>
    </a:defPPr>
    <a:lvl1pPr marL="0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1pPr>
    <a:lvl2pPr marL="1185062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2pPr>
    <a:lvl3pPr marL="2370124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3pPr>
    <a:lvl4pPr marL="3555188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4pPr>
    <a:lvl5pPr marL="4740250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5pPr>
    <a:lvl6pPr marL="5925312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6pPr>
    <a:lvl7pPr marL="7110374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7pPr>
    <a:lvl8pPr marL="8295436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8pPr>
    <a:lvl9pPr marL="9480500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92F"/>
    <a:srgbClr val="2BA9E0"/>
    <a:srgbClr val="1C6281"/>
    <a:srgbClr val="4472C4"/>
    <a:srgbClr val="E7E6E6"/>
    <a:srgbClr val="1C6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4"/>
    <p:restoredTop sz="94670"/>
  </p:normalViewPr>
  <p:slideViewPr>
    <p:cSldViewPr snapToGrid="0" snapToObjects="1">
      <p:cViewPr varScale="1">
        <p:scale>
          <a:sx n="47" d="100"/>
          <a:sy n="47" d="100"/>
        </p:scale>
        <p:origin x="252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F9DF43-360B-E342-AEC9-F68D3BD3E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78415" y="298726"/>
            <a:ext cx="22761575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5548365E-9CEB-E643-8B73-9549A723C3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78415" y="1252885"/>
            <a:ext cx="22761575" cy="6355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subtitle, presenters, institution, etc.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EE217913-9A3F-F84E-BCD3-EC1FD66620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78415" y="1928745"/>
            <a:ext cx="22761575" cy="536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additional information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46CAF09-DD5F-D043-BA53-F60C1EBC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144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91BB90D-EE82-6041-AB40-7509F1615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25063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FEBC2975-2B9B-7547-A3B8-56D0E1F2F8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660535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A7FFF144-1847-DF46-8A84-6D0DFA19CD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782556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5B8FF7EC-8A2E-9A4E-AECD-BB5842A7B2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6239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AD1677D2-0D1B-BB49-9A2B-F2EB84A9B85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6327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2" name="Text Placeholder 29">
            <a:extLst>
              <a:ext uri="{FF2B5EF4-FFF2-40B4-BE49-F238E27FC236}">
                <a16:creationId xmlns:a16="http://schemas.microsoft.com/office/drawing/2014/main" id="{482075ED-DEA9-F24F-A840-AF3D06461E4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656536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3" name="Text Placeholder 29">
            <a:extLst>
              <a:ext uri="{FF2B5EF4-FFF2-40B4-BE49-F238E27FC236}">
                <a16:creationId xmlns:a16="http://schemas.microsoft.com/office/drawing/2014/main" id="{9704A768-FE33-6C41-9393-D405B4EB3F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4826501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53337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F9DF43-360B-E342-AEC9-F68D3BD3E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78415" y="298726"/>
            <a:ext cx="22761575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5548365E-9CEB-E643-8B73-9549A723C3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78415" y="1252885"/>
            <a:ext cx="22761575" cy="6355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subtitle, presenters, institution, etc.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EE217913-9A3F-F84E-BCD3-EC1FD66620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78415" y="1928745"/>
            <a:ext cx="22761575" cy="536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additional information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E26AF2E7-68C9-9347-B573-915210F242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144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1" name="Text Placeholder 24">
            <a:extLst>
              <a:ext uri="{FF2B5EF4-FFF2-40B4-BE49-F238E27FC236}">
                <a16:creationId xmlns:a16="http://schemas.microsoft.com/office/drawing/2014/main" id="{0991FC24-D170-D94D-9F23-D6C07C33650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25063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2" name="Text Placeholder 24">
            <a:extLst>
              <a:ext uri="{FF2B5EF4-FFF2-40B4-BE49-F238E27FC236}">
                <a16:creationId xmlns:a16="http://schemas.microsoft.com/office/drawing/2014/main" id="{A4BA478C-0D10-164D-BC9C-B9510EBCCBD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660535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3" name="Text Placeholder 24">
            <a:extLst>
              <a:ext uri="{FF2B5EF4-FFF2-40B4-BE49-F238E27FC236}">
                <a16:creationId xmlns:a16="http://schemas.microsoft.com/office/drawing/2014/main" id="{6D9A9407-5764-CF4E-BD04-72DBD44D41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782556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26C2AFA1-DC33-044E-AA06-7EADC4D438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6239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D37A1056-388D-BF47-B888-D443BA58532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6327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6" name="Text Placeholder 29">
            <a:extLst>
              <a:ext uri="{FF2B5EF4-FFF2-40B4-BE49-F238E27FC236}">
                <a16:creationId xmlns:a16="http://schemas.microsoft.com/office/drawing/2014/main" id="{11B63DE6-0715-854C-859C-EF1AD6BB9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656536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43C0CEC7-419D-D346-8CE5-C00A134149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4826501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78610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F9DF43-360B-E342-AEC9-F68D3BD3E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78415" y="298726"/>
            <a:ext cx="22761575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5548365E-9CEB-E643-8B73-9549A723C3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78415" y="1252885"/>
            <a:ext cx="22761575" cy="6355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subtitle, presenters, institution, etc.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EE217913-9A3F-F84E-BCD3-EC1FD66620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78415" y="1928745"/>
            <a:ext cx="22761575" cy="536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additional information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DB2D1EB1-F8F7-3346-AA1D-925E45317C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144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1" name="Text Placeholder 24">
            <a:extLst>
              <a:ext uri="{FF2B5EF4-FFF2-40B4-BE49-F238E27FC236}">
                <a16:creationId xmlns:a16="http://schemas.microsoft.com/office/drawing/2014/main" id="{9FBE2ECF-E392-BB48-A2F4-D1FB3DFDE6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25063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2" name="Text Placeholder 24">
            <a:extLst>
              <a:ext uri="{FF2B5EF4-FFF2-40B4-BE49-F238E27FC236}">
                <a16:creationId xmlns:a16="http://schemas.microsoft.com/office/drawing/2014/main" id="{947F80F2-E58F-8F46-A496-18D0D137DA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660535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3" name="Text Placeholder 24">
            <a:extLst>
              <a:ext uri="{FF2B5EF4-FFF2-40B4-BE49-F238E27FC236}">
                <a16:creationId xmlns:a16="http://schemas.microsoft.com/office/drawing/2014/main" id="{C65A6B72-0EDC-F448-BCD7-FA2618AF2B3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782556" y="3322082"/>
            <a:ext cx="7732432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3F05A7B8-083C-5C41-9936-585EA372CC9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6239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BEB5ED4D-4271-994A-B05E-A9B0DE414C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6327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6" name="Text Placeholder 29">
            <a:extLst>
              <a:ext uri="{FF2B5EF4-FFF2-40B4-BE49-F238E27FC236}">
                <a16:creationId xmlns:a16="http://schemas.microsoft.com/office/drawing/2014/main" id="{11426502-2151-B744-A857-E2D621D166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656536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07CD6966-9452-1240-A535-C5428DDF7C8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4826501" y="3876679"/>
            <a:ext cx="7732712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62272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124AD9-F621-2D4A-8951-887B020CF3F4}"/>
              </a:ext>
            </a:extLst>
          </p:cNvPr>
          <p:cNvSpPr/>
          <p:nvPr userDrawn="1"/>
        </p:nvSpPr>
        <p:spPr>
          <a:xfrm flipV="1">
            <a:off x="0" y="0"/>
            <a:ext cx="329184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6BE6A-8E6B-ED4A-AED2-BE5218CA5BFC}"/>
              </a:ext>
            </a:extLst>
          </p:cNvPr>
          <p:cNvSpPr/>
          <p:nvPr userDrawn="1"/>
        </p:nvSpPr>
        <p:spPr>
          <a:xfrm flipV="1">
            <a:off x="0" y="16230600"/>
            <a:ext cx="32918400" cy="228600"/>
          </a:xfrm>
          <a:prstGeom prst="rect">
            <a:avLst/>
          </a:prstGeom>
          <a:solidFill>
            <a:srgbClr val="1C6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9DA4C4-E580-2147-A2D5-413B49FE1CF2}"/>
              </a:ext>
            </a:extLst>
          </p:cNvPr>
          <p:cNvSpPr/>
          <p:nvPr userDrawn="1"/>
        </p:nvSpPr>
        <p:spPr>
          <a:xfrm>
            <a:off x="368968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06E952-AA05-6546-AEFF-0BFDB18AC770}"/>
              </a:ext>
            </a:extLst>
          </p:cNvPr>
          <p:cNvSpPr/>
          <p:nvPr userDrawn="1"/>
        </p:nvSpPr>
        <p:spPr>
          <a:xfrm>
            <a:off x="8503920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666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C91C24-75B6-D14B-9FE6-046BC57108CA}"/>
              </a:ext>
            </a:extLst>
          </p:cNvPr>
          <p:cNvSpPr/>
          <p:nvPr userDrawn="1"/>
        </p:nvSpPr>
        <p:spPr>
          <a:xfrm>
            <a:off x="16642080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0A244A-06C8-9F4F-A1E8-7FDDD178E86E}"/>
              </a:ext>
            </a:extLst>
          </p:cNvPr>
          <p:cNvSpPr/>
          <p:nvPr userDrawn="1"/>
        </p:nvSpPr>
        <p:spPr>
          <a:xfrm>
            <a:off x="24780240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A4DE51-10BC-B148-80C4-8ADFFFD5E9CD}"/>
              </a:ext>
            </a:extLst>
          </p:cNvPr>
          <p:cNvGrpSpPr/>
          <p:nvPr userDrawn="1"/>
        </p:nvGrpSpPr>
        <p:grpSpPr>
          <a:xfrm>
            <a:off x="320041" y="3099816"/>
            <a:ext cx="32275025" cy="12825741"/>
            <a:chOff x="320040" y="3099812"/>
            <a:chExt cx="32275025" cy="12825741"/>
          </a:xfrm>
        </p:grpSpPr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E70A4A51-FE98-0F45-AA0F-54C47AB656A4}"/>
                </a:ext>
              </a:extLst>
            </p:cNvPr>
            <p:cNvSpPr/>
            <p:nvPr userDrawn="1"/>
          </p:nvSpPr>
          <p:spPr>
            <a:xfrm rot="5400000">
              <a:off x="320040" y="3099812"/>
              <a:ext cx="362465" cy="362465"/>
            </a:xfrm>
            <a:prstGeom prst="rtTriangle">
              <a:avLst/>
            </a:prstGeom>
            <a:solidFill>
              <a:srgbClr val="1C6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769EBCB0-353B-5E43-A57B-403EBCE2A15A}"/>
                </a:ext>
              </a:extLst>
            </p:cNvPr>
            <p:cNvSpPr/>
            <p:nvPr userDrawn="1"/>
          </p:nvSpPr>
          <p:spPr>
            <a:xfrm rot="5400000">
              <a:off x="8458200" y="3099816"/>
              <a:ext cx="362465" cy="362465"/>
            </a:xfrm>
            <a:prstGeom prst="rtTriangle">
              <a:avLst/>
            </a:prstGeom>
            <a:solidFill>
              <a:srgbClr val="1C6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ECCCD2EE-D6FB-C441-B338-1A46702162C7}"/>
                </a:ext>
              </a:extLst>
            </p:cNvPr>
            <p:cNvSpPr/>
            <p:nvPr userDrawn="1"/>
          </p:nvSpPr>
          <p:spPr>
            <a:xfrm rot="5400000">
              <a:off x="16596360" y="3099816"/>
              <a:ext cx="362465" cy="362465"/>
            </a:xfrm>
            <a:prstGeom prst="rtTriangle">
              <a:avLst/>
            </a:prstGeom>
            <a:solidFill>
              <a:srgbClr val="1C6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6D7920E9-C07B-5B47-80E5-6AEC65B51D55}"/>
                </a:ext>
              </a:extLst>
            </p:cNvPr>
            <p:cNvSpPr/>
            <p:nvPr userDrawn="1"/>
          </p:nvSpPr>
          <p:spPr>
            <a:xfrm rot="5400000">
              <a:off x="24734520" y="3099816"/>
              <a:ext cx="362465" cy="362465"/>
            </a:xfrm>
            <a:prstGeom prst="rtTriangle">
              <a:avLst/>
            </a:prstGeom>
            <a:solidFill>
              <a:srgbClr val="1C6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3D5F0920-129E-B94E-850E-82173C82D269}"/>
                </a:ext>
              </a:extLst>
            </p:cNvPr>
            <p:cNvSpPr/>
            <p:nvPr userDrawn="1"/>
          </p:nvSpPr>
          <p:spPr>
            <a:xfrm rot="16200000">
              <a:off x="7818120" y="15563088"/>
              <a:ext cx="362465" cy="362465"/>
            </a:xfrm>
            <a:prstGeom prst="rtTriangle">
              <a:avLst/>
            </a:prstGeom>
            <a:solidFill>
              <a:srgbClr val="1C6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8D796843-4E54-5048-A6A8-ADFC3CE1D1EB}"/>
                </a:ext>
              </a:extLst>
            </p:cNvPr>
            <p:cNvSpPr/>
            <p:nvPr userDrawn="1"/>
          </p:nvSpPr>
          <p:spPr>
            <a:xfrm rot="16200000">
              <a:off x="15956280" y="15563088"/>
              <a:ext cx="362465" cy="362465"/>
            </a:xfrm>
            <a:prstGeom prst="rtTriangle">
              <a:avLst/>
            </a:prstGeom>
            <a:solidFill>
              <a:srgbClr val="1C6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5BF04311-429D-A94A-8561-B5217391C82F}"/>
                </a:ext>
              </a:extLst>
            </p:cNvPr>
            <p:cNvSpPr/>
            <p:nvPr userDrawn="1"/>
          </p:nvSpPr>
          <p:spPr>
            <a:xfrm rot="16200000">
              <a:off x="24094440" y="15563088"/>
              <a:ext cx="362465" cy="362465"/>
            </a:xfrm>
            <a:prstGeom prst="rtTriangle">
              <a:avLst/>
            </a:prstGeom>
            <a:solidFill>
              <a:srgbClr val="1C6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A68B360B-A86E-DB4A-ADCF-1493FEF13FFF}"/>
                </a:ext>
              </a:extLst>
            </p:cNvPr>
            <p:cNvSpPr/>
            <p:nvPr userDrawn="1"/>
          </p:nvSpPr>
          <p:spPr>
            <a:xfrm rot="16200000">
              <a:off x="32232600" y="15563088"/>
              <a:ext cx="362465" cy="362465"/>
            </a:xfrm>
            <a:prstGeom prst="rtTriangle">
              <a:avLst/>
            </a:prstGeom>
            <a:solidFill>
              <a:srgbClr val="1C62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9E6FCB8C-108E-D742-9998-7559BBF92D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9657040" y="1052763"/>
            <a:ext cx="2743200" cy="6376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86FB84-ED29-954F-AF4E-104207B6BAE1}"/>
              </a:ext>
            </a:extLst>
          </p:cNvPr>
          <p:cNvSpPr txBox="1"/>
          <p:nvPr userDrawn="1"/>
        </p:nvSpPr>
        <p:spPr>
          <a:xfrm>
            <a:off x="-10697174" y="0"/>
            <a:ext cx="10058400" cy="754052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Century Gothic" panose="020B0502020202020204" pitchFamily="34" charset="0"/>
              </a:rPr>
              <a:t>INSTRUCTIONS  -  </a:t>
            </a:r>
            <a:r>
              <a:rPr lang="en-US" sz="2400" b="1" i="1" dirty="0">
                <a:latin typeface="Century Gothic" panose="020B0502020202020204" pitchFamily="34" charset="0"/>
              </a:rPr>
              <a:t>THIS AREA WILL NOT PRINT</a:t>
            </a:r>
          </a:p>
          <a:p>
            <a:pPr algn="l"/>
            <a:endParaRPr lang="en-US" sz="1400" b="1" i="1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Please choose a color scheme from the three options available (or make your own!), then delete the other ”slides”.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Feel free to alter and rearrange any part of this template – it is intended to be used as a starting point for your masterpiece! The background design can be edited using the “Slide Master” option located in the “View” tab.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i="1" dirty="0">
                <a:latin typeface="Century Gothic" panose="020B0502020202020204" pitchFamily="34" charset="0"/>
              </a:rPr>
              <a:t>Remember: </a:t>
            </a:r>
            <a:r>
              <a:rPr lang="en-US" sz="1800" b="0" dirty="0">
                <a:latin typeface="Century Gothic" panose="020B0502020202020204" pitchFamily="34" charset="0"/>
              </a:rPr>
              <a:t>these will be printed large; even though text may seem small on your screen this does not necessarily mean it will come out small when it is printed. Zoom in on the slide for a rough estimate of actual size (36” x 72”).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Type size 20 is ideal for content text and type size 30 is ideal for section headings – smaller text may be hard to read from more than a few feet away. Be sure to choose a typeface that is easy to read. Avoid using typefaces like Curlz, Comic Sans, or script style fonts.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dirty="0">
                <a:latin typeface="Century Gothic" panose="020B0502020202020204" pitchFamily="34" charset="0"/>
              </a:rPr>
              <a:t>Follow these steps when you are ready to print: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Delete any additional “slides” other than the ”slide” with your poster content</a:t>
            </a:r>
          </a:p>
          <a:p>
            <a:pPr marL="342900" marR="0" lvl="0" indent="-342900" algn="l" defTabSz="23701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800" b="0" dirty="0">
                <a:latin typeface="Century Gothic" panose="020B0502020202020204" pitchFamily="34" charset="0"/>
              </a:rPr>
              <a:t>Save your work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Click “Save As”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Name your document and choose a location to save it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Change the file format to “PDF” (the PDF should only contain the single poster “slide”)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Take/send the PDF file to the printer.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Specify the print size of 36” x 72” with the printer</a:t>
            </a:r>
          </a:p>
          <a:p>
            <a:pPr algn="l"/>
            <a:endParaRPr lang="en-U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1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2194472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18" indent="-548618" algn="l" defTabSz="2194472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09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326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562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4799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03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27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507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36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472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70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8945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18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417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653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788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124AD9-F621-2D4A-8951-887B020CF3F4}"/>
              </a:ext>
            </a:extLst>
          </p:cNvPr>
          <p:cNvSpPr/>
          <p:nvPr userDrawn="1"/>
        </p:nvSpPr>
        <p:spPr>
          <a:xfrm flipV="1">
            <a:off x="0" y="0"/>
            <a:ext cx="329184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6BE6A-8E6B-ED4A-AED2-BE5218CA5BFC}"/>
              </a:ext>
            </a:extLst>
          </p:cNvPr>
          <p:cNvSpPr/>
          <p:nvPr userDrawn="1"/>
        </p:nvSpPr>
        <p:spPr>
          <a:xfrm flipV="1">
            <a:off x="0" y="16230600"/>
            <a:ext cx="32918400" cy="228600"/>
          </a:xfrm>
          <a:prstGeom prst="rect">
            <a:avLst/>
          </a:prstGeom>
          <a:solidFill>
            <a:srgbClr val="2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4C9957-9637-254E-8C3A-B9D140AAB85A}"/>
              </a:ext>
            </a:extLst>
          </p:cNvPr>
          <p:cNvSpPr/>
          <p:nvPr userDrawn="1"/>
        </p:nvSpPr>
        <p:spPr>
          <a:xfrm>
            <a:off x="368968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E4050B-FBD4-C34C-A2BE-B6B1D0FAF3E5}"/>
              </a:ext>
            </a:extLst>
          </p:cNvPr>
          <p:cNvSpPr/>
          <p:nvPr userDrawn="1"/>
        </p:nvSpPr>
        <p:spPr>
          <a:xfrm>
            <a:off x="8503920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666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07951E-32E4-2D48-9F84-E5FD39FAA3D8}"/>
              </a:ext>
            </a:extLst>
          </p:cNvPr>
          <p:cNvSpPr/>
          <p:nvPr userDrawn="1"/>
        </p:nvSpPr>
        <p:spPr>
          <a:xfrm>
            <a:off x="16642080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8675F7-CE9C-3548-B34D-1BBC504CB0FD}"/>
              </a:ext>
            </a:extLst>
          </p:cNvPr>
          <p:cNvSpPr/>
          <p:nvPr userDrawn="1"/>
        </p:nvSpPr>
        <p:spPr>
          <a:xfrm>
            <a:off x="24780240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8B51BB-5E34-1D4E-B5E7-AF839849D27B}"/>
              </a:ext>
            </a:extLst>
          </p:cNvPr>
          <p:cNvGrpSpPr/>
          <p:nvPr userDrawn="1"/>
        </p:nvGrpSpPr>
        <p:grpSpPr>
          <a:xfrm>
            <a:off x="320041" y="3099820"/>
            <a:ext cx="32275025" cy="12825737"/>
            <a:chOff x="320040" y="3099816"/>
            <a:chExt cx="32275025" cy="12825737"/>
          </a:xfrm>
          <a:solidFill>
            <a:srgbClr val="2BA9E0"/>
          </a:solidFill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C6CA932C-7D6D-9044-8E66-CCE27260E629}"/>
                </a:ext>
              </a:extLst>
            </p:cNvPr>
            <p:cNvSpPr/>
            <p:nvPr userDrawn="1"/>
          </p:nvSpPr>
          <p:spPr>
            <a:xfrm rot="5400000">
              <a:off x="320040" y="3099816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13F65073-7E27-514C-979E-0027C8D7E6CF}"/>
                </a:ext>
              </a:extLst>
            </p:cNvPr>
            <p:cNvSpPr/>
            <p:nvPr userDrawn="1"/>
          </p:nvSpPr>
          <p:spPr>
            <a:xfrm rot="5400000">
              <a:off x="8458200" y="3099816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1DC0E399-A7EA-C040-8E99-5634CF3B2946}"/>
                </a:ext>
              </a:extLst>
            </p:cNvPr>
            <p:cNvSpPr/>
            <p:nvPr userDrawn="1"/>
          </p:nvSpPr>
          <p:spPr>
            <a:xfrm rot="5400000">
              <a:off x="16596360" y="3099816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743ED3EF-E8BC-C341-B2A0-E92F88D2AABF}"/>
                </a:ext>
              </a:extLst>
            </p:cNvPr>
            <p:cNvSpPr/>
            <p:nvPr userDrawn="1"/>
          </p:nvSpPr>
          <p:spPr>
            <a:xfrm rot="5400000">
              <a:off x="24734520" y="3099816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442652FE-F558-2342-9243-0C2AFA52D887}"/>
                </a:ext>
              </a:extLst>
            </p:cNvPr>
            <p:cNvSpPr/>
            <p:nvPr userDrawn="1"/>
          </p:nvSpPr>
          <p:spPr>
            <a:xfrm rot="16200000">
              <a:off x="7818120" y="15563088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78D78381-3681-AA4F-B2FC-D76BE1F1F601}"/>
                </a:ext>
              </a:extLst>
            </p:cNvPr>
            <p:cNvSpPr/>
            <p:nvPr userDrawn="1"/>
          </p:nvSpPr>
          <p:spPr>
            <a:xfrm rot="16200000">
              <a:off x="15956280" y="15563088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69D09006-B529-5946-BAAB-2F8DC283F86F}"/>
                </a:ext>
              </a:extLst>
            </p:cNvPr>
            <p:cNvSpPr/>
            <p:nvPr userDrawn="1"/>
          </p:nvSpPr>
          <p:spPr>
            <a:xfrm rot="16200000">
              <a:off x="24094440" y="15563088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D3A33E01-9DC9-524A-B31C-9F90EA576DEA}"/>
                </a:ext>
              </a:extLst>
            </p:cNvPr>
            <p:cNvSpPr/>
            <p:nvPr userDrawn="1"/>
          </p:nvSpPr>
          <p:spPr>
            <a:xfrm rot="16200000">
              <a:off x="32232600" y="15563088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E51A4A9A-118F-4543-91D4-B6A5B95171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9657040" y="1052763"/>
            <a:ext cx="2743200" cy="63767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3D3378F-64F9-D64D-887F-0BA4EB6F6333}"/>
              </a:ext>
            </a:extLst>
          </p:cNvPr>
          <p:cNvSpPr txBox="1"/>
          <p:nvPr userDrawn="1"/>
        </p:nvSpPr>
        <p:spPr>
          <a:xfrm>
            <a:off x="-10697174" y="0"/>
            <a:ext cx="10058400" cy="754052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Century Gothic" panose="020B0502020202020204" pitchFamily="34" charset="0"/>
              </a:rPr>
              <a:t>INSTRUCTIONS  -  </a:t>
            </a:r>
            <a:r>
              <a:rPr lang="en-US" sz="2400" b="1" i="1" dirty="0">
                <a:latin typeface="Century Gothic" panose="020B0502020202020204" pitchFamily="34" charset="0"/>
              </a:rPr>
              <a:t>THIS AREA WILL NOT PRINT</a:t>
            </a:r>
          </a:p>
          <a:p>
            <a:pPr algn="l"/>
            <a:endParaRPr lang="en-US" sz="1400" b="1" i="1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Please choose a color scheme from the three options available (or make your own!), then delete the other ”slides”.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Feel free to alter and rearrange any part of this template – it is intended to be used as a starting point for your masterpiece! The background design can be edited using the “Slide Master” option located in the “View” tab.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i="1" dirty="0">
                <a:latin typeface="Century Gothic" panose="020B0502020202020204" pitchFamily="34" charset="0"/>
              </a:rPr>
              <a:t>Remember: </a:t>
            </a:r>
            <a:r>
              <a:rPr lang="en-US" sz="1800" b="0" dirty="0">
                <a:latin typeface="Century Gothic" panose="020B0502020202020204" pitchFamily="34" charset="0"/>
              </a:rPr>
              <a:t>these will be printed large; even though text may seem small on your screen this does not necessarily mean it will come out small when it is printed. Zoom in on the slide for a rough estimate of actual size (36” x 72”).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Type size 20 is ideal for content text and type size 30 is ideal for section headings – smaller text may be hard to read from more than a few feet away. Be sure to choose a typeface that is easy to read. Avoid using typefaces like Curlz, Comic Sans, or script style fonts.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dirty="0">
                <a:latin typeface="Century Gothic" panose="020B0502020202020204" pitchFamily="34" charset="0"/>
              </a:rPr>
              <a:t>Follow these steps when you are ready to print: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Delete any additional “slides” other than the ”slide” with your poster content</a:t>
            </a:r>
          </a:p>
          <a:p>
            <a:pPr marL="342900" marR="0" lvl="0" indent="-342900" algn="l" defTabSz="23701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800" b="0" dirty="0">
                <a:latin typeface="Century Gothic" panose="020B0502020202020204" pitchFamily="34" charset="0"/>
              </a:rPr>
              <a:t>Save your work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Click “Save As”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Name your document and choose a location to save it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Change the file format to “PDF” (the PDF should only contain the single poster “slide”)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Take/send the PDF file to the printer.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Specify the print size of 36” x 72” with the printer</a:t>
            </a:r>
          </a:p>
          <a:p>
            <a:pPr algn="l"/>
            <a:endParaRPr lang="en-U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7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2194472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18" indent="-548618" algn="l" defTabSz="2194472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09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326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562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4799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03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27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507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36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472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70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8945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18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417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653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788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124AD9-F621-2D4A-8951-887B020CF3F4}"/>
              </a:ext>
            </a:extLst>
          </p:cNvPr>
          <p:cNvSpPr/>
          <p:nvPr userDrawn="1"/>
        </p:nvSpPr>
        <p:spPr>
          <a:xfrm flipV="1">
            <a:off x="0" y="0"/>
            <a:ext cx="329184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6BE6A-8E6B-ED4A-AED2-BE5218CA5BFC}"/>
              </a:ext>
            </a:extLst>
          </p:cNvPr>
          <p:cNvSpPr/>
          <p:nvPr userDrawn="1"/>
        </p:nvSpPr>
        <p:spPr>
          <a:xfrm flipV="1">
            <a:off x="0" y="16230600"/>
            <a:ext cx="32918400" cy="228600"/>
          </a:xfrm>
          <a:prstGeom prst="rect">
            <a:avLst/>
          </a:prstGeom>
          <a:solidFill>
            <a:srgbClr val="C4D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42794B-FBFB-B64A-A939-9DC85D98DE5C}"/>
              </a:ext>
            </a:extLst>
          </p:cNvPr>
          <p:cNvSpPr/>
          <p:nvPr userDrawn="1"/>
        </p:nvSpPr>
        <p:spPr>
          <a:xfrm>
            <a:off x="368968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461F01-39EB-CC40-A83B-2B5786BDAEEB}"/>
              </a:ext>
            </a:extLst>
          </p:cNvPr>
          <p:cNvSpPr/>
          <p:nvPr userDrawn="1"/>
        </p:nvSpPr>
        <p:spPr>
          <a:xfrm>
            <a:off x="8503920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666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9514AB-52AB-5B48-9225-DA76EA7B4143}"/>
              </a:ext>
            </a:extLst>
          </p:cNvPr>
          <p:cNvSpPr/>
          <p:nvPr userDrawn="1"/>
        </p:nvSpPr>
        <p:spPr>
          <a:xfrm>
            <a:off x="16642080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E127F7-529F-7742-A909-1CA8260D713D}"/>
              </a:ext>
            </a:extLst>
          </p:cNvPr>
          <p:cNvSpPr/>
          <p:nvPr userDrawn="1"/>
        </p:nvSpPr>
        <p:spPr>
          <a:xfrm>
            <a:off x="24780240" y="3144256"/>
            <a:ext cx="7772400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293767F-29B8-9D4A-9E92-B2D7C26DD2DE}"/>
              </a:ext>
            </a:extLst>
          </p:cNvPr>
          <p:cNvGrpSpPr/>
          <p:nvPr userDrawn="1"/>
        </p:nvGrpSpPr>
        <p:grpSpPr>
          <a:xfrm>
            <a:off x="320041" y="3099820"/>
            <a:ext cx="32275025" cy="12825737"/>
            <a:chOff x="320040" y="3099816"/>
            <a:chExt cx="32275025" cy="12825737"/>
          </a:xfrm>
          <a:solidFill>
            <a:srgbClr val="C4D92F"/>
          </a:solidFill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E9BD0C49-3B84-D047-9C4F-292D88CF6F2A}"/>
                </a:ext>
              </a:extLst>
            </p:cNvPr>
            <p:cNvSpPr/>
            <p:nvPr userDrawn="1"/>
          </p:nvSpPr>
          <p:spPr>
            <a:xfrm rot="5400000">
              <a:off x="320040" y="3099816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C8BCEAEB-4130-5A47-99C2-A238ADB7906F}"/>
                </a:ext>
              </a:extLst>
            </p:cNvPr>
            <p:cNvSpPr/>
            <p:nvPr userDrawn="1"/>
          </p:nvSpPr>
          <p:spPr>
            <a:xfrm rot="5400000">
              <a:off x="8458200" y="3099816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561C378F-BBA4-E743-A09B-E31D5D11EBA5}"/>
                </a:ext>
              </a:extLst>
            </p:cNvPr>
            <p:cNvSpPr/>
            <p:nvPr userDrawn="1"/>
          </p:nvSpPr>
          <p:spPr>
            <a:xfrm rot="5400000">
              <a:off x="16596360" y="3099816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13E64A46-1A44-6E41-A4DB-F24BA193934F}"/>
                </a:ext>
              </a:extLst>
            </p:cNvPr>
            <p:cNvSpPr/>
            <p:nvPr userDrawn="1"/>
          </p:nvSpPr>
          <p:spPr>
            <a:xfrm rot="5400000">
              <a:off x="24734520" y="3099816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441207BA-1856-1F4D-88DD-795FC2A5E87E}"/>
                </a:ext>
              </a:extLst>
            </p:cNvPr>
            <p:cNvSpPr/>
            <p:nvPr userDrawn="1"/>
          </p:nvSpPr>
          <p:spPr>
            <a:xfrm rot="16200000">
              <a:off x="7818120" y="15563088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A722814C-26E6-8642-8EB7-35D7CD84C327}"/>
                </a:ext>
              </a:extLst>
            </p:cNvPr>
            <p:cNvSpPr/>
            <p:nvPr userDrawn="1"/>
          </p:nvSpPr>
          <p:spPr>
            <a:xfrm rot="16200000">
              <a:off x="15956280" y="15563088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3EBE0910-3705-F441-B6F5-29B9A367EA3D}"/>
                </a:ext>
              </a:extLst>
            </p:cNvPr>
            <p:cNvSpPr/>
            <p:nvPr userDrawn="1"/>
          </p:nvSpPr>
          <p:spPr>
            <a:xfrm rot="16200000">
              <a:off x="24094440" y="15563088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6C3243C9-437C-AC4B-B469-ED07ECF33AD9}"/>
                </a:ext>
              </a:extLst>
            </p:cNvPr>
            <p:cNvSpPr/>
            <p:nvPr userDrawn="1"/>
          </p:nvSpPr>
          <p:spPr>
            <a:xfrm rot="16200000">
              <a:off x="32232600" y="15563088"/>
              <a:ext cx="362465" cy="36246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666" dirty="0"/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DEC6A4BE-11D5-DD42-9C43-9892822147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9657040" y="1052763"/>
            <a:ext cx="2743200" cy="63767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C2EC89D-F2FE-9D4C-BE1C-4AE6324A3A16}"/>
              </a:ext>
            </a:extLst>
          </p:cNvPr>
          <p:cNvSpPr txBox="1"/>
          <p:nvPr userDrawn="1"/>
        </p:nvSpPr>
        <p:spPr>
          <a:xfrm>
            <a:off x="-10697174" y="0"/>
            <a:ext cx="10058400" cy="754052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Century Gothic" panose="020B0502020202020204" pitchFamily="34" charset="0"/>
              </a:rPr>
              <a:t>INSTRUCTIONS  -  </a:t>
            </a:r>
            <a:r>
              <a:rPr lang="en-US" sz="2400" b="1" i="1" dirty="0">
                <a:latin typeface="Century Gothic" panose="020B0502020202020204" pitchFamily="34" charset="0"/>
              </a:rPr>
              <a:t>THIS AREA WILL NOT PRINT</a:t>
            </a:r>
          </a:p>
          <a:p>
            <a:pPr algn="l"/>
            <a:endParaRPr lang="en-US" sz="1400" b="1" i="1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Please choose a color scheme from the three options available (or make your own!), then delete the other ”slides”.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Feel free to alter and rearrange any part of this template – it is intended to be used as a starting point for your masterpiece! The background design can be edited using the “Slide Master” option located in the “View” tab.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i="1" dirty="0">
                <a:latin typeface="Century Gothic" panose="020B0502020202020204" pitchFamily="34" charset="0"/>
              </a:rPr>
              <a:t>Remember: </a:t>
            </a:r>
            <a:r>
              <a:rPr lang="en-US" sz="1800" b="0" dirty="0">
                <a:latin typeface="Century Gothic" panose="020B0502020202020204" pitchFamily="34" charset="0"/>
              </a:rPr>
              <a:t>these will be printed large; even though text may seem small on your screen this does not necessarily mean it will come out small when it is printed. Zoom in on the slide for a rough estimate of actual size (36” x 72”).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Type size 20 is ideal for content text and type size 30 is ideal for section headings – smaller text may be hard to read from more than a few feet away. Be sure to choose a typeface that is easy to read. Avoid using typefaces like Curlz, Comic Sans, or script style fonts.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dirty="0">
                <a:latin typeface="Century Gothic" panose="020B0502020202020204" pitchFamily="34" charset="0"/>
              </a:rPr>
              <a:t>Follow these steps when you are ready to print: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Delete any additional “slides” other than the ”slide” with your poster content</a:t>
            </a:r>
          </a:p>
          <a:p>
            <a:pPr marL="342900" marR="0" lvl="0" indent="-342900" algn="l" defTabSz="23701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800" b="0" dirty="0">
                <a:latin typeface="Century Gothic" panose="020B0502020202020204" pitchFamily="34" charset="0"/>
              </a:rPr>
              <a:t>Save your work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Click “Save As”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Name your document and choose a location to save it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Change the file format to “PDF” (the PDF should only contain the single poster “slide”)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Take/send the PDF file to the printer.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Specify the print size of 36” x 72” with the printer</a:t>
            </a:r>
          </a:p>
          <a:p>
            <a:pPr algn="l"/>
            <a:endParaRPr lang="en-U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2194472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18" indent="-548618" algn="l" defTabSz="2194472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09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326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562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4799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03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27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507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36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472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70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8945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18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417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653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788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70D818-7F45-D941-8B75-43C23C90DF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F2D4C-3CFB-E441-8779-3C7CB4F73D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2E9F0-6EAC-904C-8F4F-54C94D4CC6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F80C2B-D65E-934A-9027-98DF825ACA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D350C7-85AF-2B4A-BC05-AD20FC64BC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CC51FC-9347-3D45-A1A4-A18889B326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2F2CC1-C087-EC42-AC3A-42AF85AAD3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354509-3B19-6048-BE7A-3C909F5F84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D0F973F-B2D0-314D-90E3-CF2379CCBE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D2E23F9-6DE2-2E44-B3F6-A41EAD3F21C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1F5562C-CC31-CD4A-AA52-DDFF7B42B00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2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9A6C00-6819-404C-BA75-45FC425FB5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35D9B-188D-3643-8549-B0C6A9255B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55C18-69AE-BF47-BD83-C2233A8CD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FD0F6-F637-7D48-982C-5C0886EB5C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353CD8-CBC5-4445-9415-91CF6B4085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24999B-263C-5141-A6E7-E664EA1AB0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7C1A7DD-312F-1143-B16D-55F1664F3F0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3881090-0CEB-D44D-B761-6A80DA6982B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887684D-C6CD-3B43-B7F2-8714809641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F6B974C-4962-5142-A614-692ABFE36B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D5F9BB-D186-0E4E-A6BD-14FBFEFEF90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4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AE4AF5-CFE4-7B40-A2DE-59CCEAA105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2488C-1D42-BA4E-9489-BBF7BC8593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8A5A0-738E-3044-B335-1488164892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574816-119D-0D4F-842F-09E6B2409A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6D5FF9-2B8B-1D44-8C0C-D228C2651A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01249E-CB75-A346-B426-B72D67121C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5A79F4-56C0-7D4A-B661-F7BE60181B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419C28-7D51-1749-A7F1-74C9B8D516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CECC137-B806-8247-8659-88A582B34E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DE9DF54-7D3F-6B4C-8118-653A4CEC6F4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4CD9841-FB61-7940-A311-3301EC924B6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67679"/>
      </p:ext>
    </p:extLst>
  </p:cSld>
  <p:clrMapOvr>
    <a:masterClrMapping/>
  </p:clrMapOvr>
</p:sld>
</file>

<file path=ppt/theme/theme1.xml><?xml version="1.0" encoding="utf-8"?>
<a:theme xmlns:a="http://schemas.openxmlformats.org/drawingml/2006/main" name="NACADA Poster 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latin typeface="Century Gothic" panose="020B0502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CADA Poster Theme 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ACADA Poster Theme 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BC2B875624E74F91AEC6E972CE66AF" ma:contentTypeVersion="18" ma:contentTypeDescription="Create a new document." ma:contentTypeScope="" ma:versionID="65b4f958e48d4d97a81310d8d35ee345">
  <xsd:schema xmlns:xsd="http://www.w3.org/2001/XMLSchema" xmlns:xs="http://www.w3.org/2001/XMLSchema" xmlns:p="http://schemas.microsoft.com/office/2006/metadata/properties" xmlns:ns2="216eebe3-8e78-498e-817b-4d490f4504cc" xmlns:ns3="6ad8661b-afb5-4f1e-847d-df9099cbc0a8" targetNamespace="http://schemas.microsoft.com/office/2006/metadata/properties" ma:root="true" ma:fieldsID="65e0547a426e593c26b92a34d239544e" ns2:_="" ns3:_="">
    <xsd:import namespace="216eebe3-8e78-498e-817b-4d490f4504cc"/>
    <xsd:import namespace="6ad8661b-afb5-4f1e-847d-df9099cbc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eebe3-8e78-498e-817b-4d490f4504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3863471-a8bf-44f4-bfe8-bd0ee43775cc}" ma:internalName="TaxCatchAll" ma:showField="CatchAllData" ma:web="216eebe3-8e78-498e-817b-4d490f4504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8661b-afb5-4f1e-847d-df9099cbc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8ed7cba-b263-44e1-aaea-116db9091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d8661b-afb5-4f1e-847d-df9099cbc0a8">
      <Terms xmlns="http://schemas.microsoft.com/office/infopath/2007/PartnerControls"/>
    </lcf76f155ced4ddcb4097134ff3c332f>
    <TaxCatchAll xmlns="216eebe3-8e78-498e-817b-4d490f4504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A2C009-DEED-4BA0-B7AB-94D88CAF3A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6eebe3-8e78-498e-817b-4d490f4504cc"/>
    <ds:schemaRef ds:uri="6ad8661b-afb5-4f1e-847d-df9099cbc0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E0F9D0-63CD-4AC7-A3F6-7DA75BDAED55}">
  <ds:schemaRefs>
    <ds:schemaRef ds:uri="http://schemas.microsoft.com/office/2006/metadata/properties"/>
    <ds:schemaRef ds:uri="http://schemas.microsoft.com/office/infopath/2007/PartnerControls"/>
    <ds:schemaRef ds:uri="6ad8661b-afb5-4f1e-847d-df9099cbc0a8"/>
    <ds:schemaRef ds:uri="216eebe3-8e78-498e-817b-4d490f4504cc"/>
  </ds:schemaRefs>
</ds:datastoreItem>
</file>

<file path=customXml/itemProps3.xml><?xml version="1.0" encoding="utf-8"?>
<ds:datastoreItem xmlns:ds="http://schemas.openxmlformats.org/officeDocument/2006/customXml" ds:itemID="{0255EE82-290B-442D-9348-1A514C5D88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NACADA Poster Theme 1</vt:lpstr>
      <vt:lpstr>NACADA Poster Theme 2</vt:lpstr>
      <vt:lpstr>NACADA Poster Theme 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Andre</dc:creator>
  <cp:lastModifiedBy>Dayna McNary</cp:lastModifiedBy>
  <cp:revision>15</cp:revision>
  <cp:lastPrinted>2018-07-09T16:49:10Z</cp:lastPrinted>
  <dcterms:created xsi:type="dcterms:W3CDTF">2018-07-06T21:28:27Z</dcterms:created>
  <dcterms:modified xsi:type="dcterms:W3CDTF">2023-03-27T17:31:44Z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0x01010040BC2B875624E74F91AEC6E972CE66AF</vt:lpwstr>
  </property>
</Properties>
</file>