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0" r:id="rId2"/>
    <p:sldMasterId id="2147483669" r:id="rId3"/>
  </p:sldMasterIdLst>
  <p:notesMasterIdLst>
    <p:notesMasterId r:id="rId23"/>
  </p:notesMasterIdLst>
  <p:handoutMasterIdLst>
    <p:handoutMasterId r:id="rId24"/>
  </p:handoutMasterIdLst>
  <p:sldIdLst>
    <p:sldId id="300" r:id="rId4"/>
    <p:sldId id="258" r:id="rId5"/>
    <p:sldId id="267" r:id="rId6"/>
    <p:sldId id="301" r:id="rId7"/>
    <p:sldId id="304" r:id="rId8"/>
    <p:sldId id="302" r:id="rId9"/>
    <p:sldId id="305" r:id="rId10"/>
    <p:sldId id="313" r:id="rId11"/>
    <p:sldId id="312" r:id="rId12"/>
    <p:sldId id="319" r:id="rId13"/>
    <p:sldId id="315" r:id="rId14"/>
    <p:sldId id="317" r:id="rId15"/>
    <p:sldId id="306" r:id="rId16"/>
    <p:sldId id="307" r:id="rId17"/>
    <p:sldId id="311" r:id="rId18"/>
    <p:sldId id="318" r:id="rId19"/>
    <p:sldId id="310" r:id="rId20"/>
    <p:sldId id="308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61" autoAdjust="0"/>
    <p:restoredTop sz="96786" autoAdjust="0"/>
  </p:normalViewPr>
  <p:slideViewPr>
    <p:cSldViewPr snapToGrid="0" snapToObjects="1">
      <p:cViewPr varScale="1">
        <p:scale>
          <a:sx n="100" d="100"/>
          <a:sy n="100" d="100"/>
        </p:scale>
        <p:origin x="9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3BDAFD9-1FAC-410B-82A6-242021AC6728}"/>
    <pc:docChg chg="modSld">
      <pc:chgData name="" userId="" providerId="" clId="Web-{23BDAFD9-1FAC-410B-82A6-242021AC6728}" dt="2018-09-14T14:43:59.487" v="25"/>
      <pc:docMkLst>
        <pc:docMk/>
      </pc:docMkLst>
      <pc:sldChg chg="modSp addAnim delAnim modAnim">
        <pc:chgData name="" userId="" providerId="" clId="Web-{23BDAFD9-1FAC-410B-82A6-242021AC6728}" dt="2018-09-14T14:43:59.487" v="25"/>
        <pc:sldMkLst>
          <pc:docMk/>
          <pc:sldMk cId="2950030048" sldId="302"/>
        </pc:sldMkLst>
        <pc:spChg chg="mod">
          <ac:chgData name="" userId="" providerId="" clId="Web-{23BDAFD9-1FAC-410B-82A6-242021AC6728}" dt="2018-09-14T14:42:19.124" v="14" actId="1076"/>
          <ac:spMkLst>
            <pc:docMk/>
            <pc:sldMk cId="2950030048" sldId="302"/>
            <ac:spMk id="4" creationId="{00000000-0000-0000-0000-000000000000}"/>
          </ac:spMkLst>
        </pc:spChg>
      </pc:sldChg>
      <pc:sldChg chg="delSp delAnim">
        <pc:chgData name="" userId="" providerId="" clId="Web-{23BDAFD9-1FAC-410B-82A6-242021AC6728}" dt="2018-09-14T14:43:13.424" v="23"/>
        <pc:sldMkLst>
          <pc:docMk/>
          <pc:sldMk cId="3840068630" sldId="312"/>
        </pc:sldMkLst>
        <pc:spChg chg="del">
          <ac:chgData name="" userId="" providerId="" clId="Web-{23BDAFD9-1FAC-410B-82A6-242021AC6728}" dt="2018-09-14T14:43:13.424" v="23"/>
          <ac:spMkLst>
            <pc:docMk/>
            <pc:sldMk cId="3840068630" sldId="312"/>
            <ac:spMk id="2" creationId="{00000000-0000-0000-0000-000000000000}"/>
          </ac:spMkLst>
        </pc:spChg>
      </pc:sldChg>
    </pc:docChg>
  </pc:docChgLst>
  <pc:docChgLst>
    <pc:chgData clId="Web-{A121DF0D-77CC-4CE0-AC5D-D32705CAC952}"/>
    <pc:docChg chg="modSld">
      <pc:chgData name="" userId="" providerId="" clId="Web-{A121DF0D-77CC-4CE0-AC5D-D32705CAC952}" dt="2018-09-18T14:38:27.353" v="100" actId="14100"/>
      <pc:docMkLst>
        <pc:docMk/>
      </pc:docMkLst>
      <pc:sldChg chg="addSp modSp">
        <pc:chgData name="" userId="" providerId="" clId="Web-{A121DF0D-77CC-4CE0-AC5D-D32705CAC952}" dt="2018-09-18T14:00:37.691" v="89" actId="1076"/>
        <pc:sldMkLst>
          <pc:docMk/>
          <pc:sldMk cId="2139480874" sldId="258"/>
        </pc:sldMkLst>
        <pc:spChg chg="mod">
          <ac:chgData name="" userId="" providerId="" clId="Web-{A121DF0D-77CC-4CE0-AC5D-D32705CAC952}" dt="2018-09-18T14:00:37.691" v="89" actId="1076"/>
          <ac:spMkLst>
            <pc:docMk/>
            <pc:sldMk cId="2139480874" sldId="258"/>
            <ac:spMk id="3" creationId="{00000000-0000-0000-0000-000000000000}"/>
          </ac:spMkLst>
        </pc:spChg>
        <pc:spChg chg="add mod">
          <ac:chgData name="" userId="" providerId="" clId="Web-{A121DF0D-77CC-4CE0-AC5D-D32705CAC952}" dt="2018-09-18T13:59:42.892" v="84" actId="1076"/>
          <ac:spMkLst>
            <pc:docMk/>
            <pc:sldMk cId="2139480874" sldId="258"/>
            <ac:spMk id="4" creationId="{FF0C800A-D445-482D-9716-257061609519}"/>
          </ac:spMkLst>
        </pc:spChg>
        <pc:cxnChg chg="add mod">
          <ac:chgData name="" userId="" providerId="" clId="Web-{A121DF0D-77CC-4CE0-AC5D-D32705CAC952}" dt="2018-09-18T14:00:20.488" v="88" actId="14100"/>
          <ac:cxnSpMkLst>
            <pc:docMk/>
            <pc:sldMk cId="2139480874" sldId="258"/>
            <ac:cxnSpMk id="5" creationId="{28A61143-AD19-4898-A0F9-FE7345BCF87F}"/>
          </ac:cxnSpMkLst>
        </pc:cxnChg>
      </pc:sldChg>
      <pc:sldChg chg="modSp">
        <pc:chgData name="" userId="" providerId="" clId="Web-{A121DF0D-77CC-4CE0-AC5D-D32705CAC952}" dt="2018-09-18T14:26:17.175" v="94" actId="1076"/>
        <pc:sldMkLst>
          <pc:docMk/>
          <pc:sldMk cId="2950030048" sldId="302"/>
        </pc:sldMkLst>
        <pc:spChg chg="mod">
          <ac:chgData name="" userId="" providerId="" clId="Web-{A121DF0D-77CC-4CE0-AC5D-D32705CAC952}" dt="2018-09-18T14:26:17.175" v="94" actId="1076"/>
          <ac:spMkLst>
            <pc:docMk/>
            <pc:sldMk cId="2950030048" sldId="302"/>
            <ac:spMk id="4" creationId="{00000000-0000-0000-0000-000000000000}"/>
          </ac:spMkLst>
        </pc:spChg>
      </pc:sldChg>
      <pc:sldChg chg="addSp modSp">
        <pc:chgData name="" userId="" providerId="" clId="Web-{A121DF0D-77CC-4CE0-AC5D-D32705CAC952}" dt="2018-09-18T13:56:27.732" v="53" actId="1076"/>
        <pc:sldMkLst>
          <pc:docMk/>
          <pc:sldMk cId="2457513653" sldId="309"/>
        </pc:sldMkLst>
        <pc:spChg chg="mod">
          <ac:chgData name="" userId="" providerId="" clId="Web-{A121DF0D-77CC-4CE0-AC5D-D32705CAC952}" dt="2018-09-18T13:56:27.732" v="53" actId="1076"/>
          <ac:spMkLst>
            <pc:docMk/>
            <pc:sldMk cId="2457513653" sldId="309"/>
            <ac:spMk id="2" creationId="{00000000-0000-0000-0000-000000000000}"/>
          </ac:spMkLst>
        </pc:spChg>
        <pc:spChg chg="add mod">
          <ac:chgData name="" userId="" providerId="" clId="Web-{A121DF0D-77CC-4CE0-AC5D-D32705CAC952}" dt="2018-09-18T13:55:01.294" v="47" actId="1076"/>
          <ac:spMkLst>
            <pc:docMk/>
            <pc:sldMk cId="2457513653" sldId="309"/>
            <ac:spMk id="3" creationId="{D2D4EE8E-53CC-4925-9BCC-DCCFA5F5A2C3}"/>
          </ac:spMkLst>
        </pc:spChg>
        <pc:cxnChg chg="add mod">
          <ac:chgData name="" userId="" providerId="" clId="Web-{A121DF0D-77CC-4CE0-AC5D-D32705CAC952}" dt="2018-09-18T13:55:34.794" v="52"/>
          <ac:cxnSpMkLst>
            <pc:docMk/>
            <pc:sldMk cId="2457513653" sldId="309"/>
            <ac:cxnSpMk id="4" creationId="{46BCF6F8-7844-4371-B6A0-83C870D6B0DF}"/>
          </ac:cxnSpMkLst>
        </pc:cxnChg>
      </pc:sldChg>
      <pc:sldChg chg="addSp modSp">
        <pc:chgData name="" userId="" providerId="" clId="Web-{A121DF0D-77CC-4CE0-AC5D-D32705CAC952}" dt="2018-09-18T14:38:27.353" v="100" actId="14100"/>
        <pc:sldMkLst>
          <pc:docMk/>
          <pc:sldMk cId="3875865992" sldId="311"/>
        </pc:sldMkLst>
        <pc:picChg chg="add mod">
          <ac:chgData name="" userId="" providerId="" clId="Web-{A121DF0D-77CC-4CE0-AC5D-D32705CAC952}" dt="2018-09-18T14:38:27.353" v="100" actId="14100"/>
          <ac:picMkLst>
            <pc:docMk/>
            <pc:sldMk cId="3875865992" sldId="311"/>
            <ac:picMk id="2" creationId="{1A31F4CB-7D0D-4EAA-A73C-15E6D1490BE1}"/>
          </ac:picMkLst>
        </pc:picChg>
      </pc:sldChg>
    </pc:docChg>
  </pc:docChgLst>
  <pc:docChgLst>
    <pc:chgData clId="Web-{F91C7D0C-A1C9-4E05-9D87-FFA7DEBC9A79}"/>
    <pc:docChg chg="modSld">
      <pc:chgData name="" userId="" providerId="" clId="Web-{F91C7D0C-A1C9-4E05-9D87-FFA7DEBC9A79}" dt="2018-09-17T20:51:26.244" v="148" actId="20577"/>
      <pc:docMkLst>
        <pc:docMk/>
      </pc:docMkLst>
      <pc:sldChg chg="modSp">
        <pc:chgData name="" userId="" providerId="" clId="Web-{F91C7D0C-A1C9-4E05-9D87-FFA7DEBC9A79}" dt="2018-09-17T20:51:23.807" v="146" actId="20577"/>
        <pc:sldMkLst>
          <pc:docMk/>
          <pc:sldMk cId="2950030048" sldId="302"/>
        </pc:sldMkLst>
        <pc:spChg chg="mod">
          <ac:chgData name="" userId="" providerId="" clId="Web-{F91C7D0C-A1C9-4E05-9D87-FFA7DEBC9A79}" dt="2018-09-17T20:51:23.807" v="146" actId="20577"/>
          <ac:spMkLst>
            <pc:docMk/>
            <pc:sldMk cId="2950030048" sldId="302"/>
            <ac:spMk id="4" creationId="{00000000-0000-0000-0000-000000000000}"/>
          </ac:spMkLst>
        </pc:spChg>
      </pc:sldChg>
      <pc:sldChg chg="addSp modSp addAnim delAnim modAnim">
        <pc:chgData name="" userId="" providerId="" clId="Web-{F91C7D0C-A1C9-4E05-9D87-FFA7DEBC9A79}" dt="2018-09-17T20:50:57.338" v="143"/>
        <pc:sldMkLst>
          <pc:docMk/>
          <pc:sldMk cId="774496245" sldId="310"/>
        </pc:sldMkLst>
        <pc:spChg chg="add mod">
          <ac:chgData name="" userId="" providerId="" clId="Web-{F91C7D0C-A1C9-4E05-9D87-FFA7DEBC9A79}" dt="2018-09-17T20:46:05.609" v="119" actId="1076"/>
          <ac:spMkLst>
            <pc:docMk/>
            <pc:sldMk cId="774496245" sldId="310"/>
            <ac:spMk id="2" creationId="{0D5D98EA-0C9B-402E-88C4-8AD6C52C8F3F}"/>
          </ac:spMkLst>
        </pc:spChg>
        <pc:cxnChg chg="add mod">
          <ac:chgData name="" userId="" providerId="" clId="Web-{F91C7D0C-A1C9-4E05-9D87-FFA7DEBC9A79}" dt="2018-09-17T20:49:44.525" v="139" actId="1076"/>
          <ac:cxnSpMkLst>
            <pc:docMk/>
            <pc:sldMk cId="774496245" sldId="310"/>
            <ac:cxnSpMk id="3" creationId="{B630DDB5-DBC2-4A80-A538-B48CB2ED8458}"/>
          </ac:cxnSpMkLst>
        </pc:cxnChg>
      </pc:sldChg>
    </pc:docChg>
  </pc:docChgLst>
  <pc:docChgLst>
    <pc:chgData clId="Web-{5BD2CBC9-D66B-4379-ACE0-27E709840B35}"/>
    <pc:docChg chg="modSld">
      <pc:chgData name="" userId="" providerId="" clId="Web-{5BD2CBC9-D66B-4379-ACE0-27E709840B35}" dt="2018-09-19T16:30:48.011" v="24" actId="1076"/>
      <pc:docMkLst>
        <pc:docMk/>
      </pc:docMkLst>
      <pc:sldChg chg="addSp modSp">
        <pc:chgData name="" userId="" providerId="" clId="Web-{5BD2CBC9-D66B-4379-ACE0-27E709840B35}" dt="2018-09-19T16:28:55.917" v="21" actId="1076"/>
        <pc:sldMkLst>
          <pc:docMk/>
          <pc:sldMk cId="2950030048" sldId="302"/>
        </pc:sldMkLst>
        <pc:spChg chg="add mod">
          <ac:chgData name="" userId="" providerId="" clId="Web-{5BD2CBC9-D66B-4379-ACE0-27E709840B35}" dt="2018-09-19T16:28:55.917" v="21" actId="1076"/>
          <ac:spMkLst>
            <pc:docMk/>
            <pc:sldMk cId="2950030048" sldId="302"/>
            <ac:spMk id="2" creationId="{FF6ADCF8-BC37-4F2F-A068-4914C27D463F}"/>
          </ac:spMkLst>
        </pc:spChg>
        <pc:spChg chg="mod">
          <ac:chgData name="" userId="" providerId="" clId="Web-{5BD2CBC9-D66B-4379-ACE0-27E709840B35}" dt="2018-09-19T16:27:14.338" v="0" actId="1076"/>
          <ac:spMkLst>
            <pc:docMk/>
            <pc:sldMk cId="2950030048" sldId="302"/>
            <ac:spMk id="4" creationId="{00000000-0000-0000-0000-000000000000}"/>
          </ac:spMkLst>
        </pc:spChg>
      </pc:sldChg>
      <pc:sldChg chg="delSp">
        <pc:chgData name="" userId="" providerId="" clId="Web-{5BD2CBC9-D66B-4379-ACE0-27E709840B35}" dt="2018-09-19T16:29:08.651" v="23"/>
        <pc:sldMkLst>
          <pc:docMk/>
          <pc:sldMk cId="774496245" sldId="310"/>
        </pc:sldMkLst>
        <pc:spChg chg="del">
          <ac:chgData name="" userId="" providerId="" clId="Web-{5BD2CBC9-D66B-4379-ACE0-27E709840B35}" dt="2018-09-19T16:29:07.651" v="22"/>
          <ac:spMkLst>
            <pc:docMk/>
            <pc:sldMk cId="774496245" sldId="310"/>
            <ac:spMk id="2" creationId="{0D5D98EA-0C9B-402E-88C4-8AD6C52C8F3F}"/>
          </ac:spMkLst>
        </pc:spChg>
        <pc:cxnChg chg="del">
          <ac:chgData name="" userId="" providerId="" clId="Web-{5BD2CBC9-D66B-4379-ACE0-27E709840B35}" dt="2018-09-19T16:29:08.651" v="23"/>
          <ac:cxnSpMkLst>
            <pc:docMk/>
            <pc:sldMk cId="774496245" sldId="310"/>
            <ac:cxnSpMk id="3" creationId="{B630DDB5-DBC2-4A80-A538-B48CB2ED8458}"/>
          </ac:cxnSpMkLst>
        </pc:cxnChg>
      </pc:sldChg>
      <pc:sldChg chg="modSp">
        <pc:chgData name="" userId="" providerId="" clId="Web-{5BD2CBC9-D66B-4379-ACE0-27E709840B35}" dt="2018-09-19T16:30:48.011" v="24" actId="1076"/>
        <pc:sldMkLst>
          <pc:docMk/>
          <pc:sldMk cId="3875865992" sldId="311"/>
        </pc:sldMkLst>
        <pc:picChg chg="mod">
          <ac:chgData name="" userId="" providerId="" clId="Web-{5BD2CBC9-D66B-4379-ACE0-27E709840B35}" dt="2018-09-19T16:30:48.011" v="24" actId="1076"/>
          <ac:picMkLst>
            <pc:docMk/>
            <pc:sldMk cId="3875865992" sldId="311"/>
            <ac:picMk id="2" creationId="{1A31F4CB-7D0D-4EAA-A73C-15E6D1490BE1}"/>
          </ac:picMkLst>
        </pc:picChg>
      </pc:sldChg>
    </pc:docChg>
  </pc:docChgLst>
  <pc:docChgLst>
    <pc:chgData clId="Web-{66490B0A-A412-4EE7-96D8-1E6D12F59A5D}"/>
    <pc:docChg chg="addSld delSld modSld sldOrd">
      <pc:chgData name="" userId="" providerId="" clId="Web-{66490B0A-A412-4EE7-96D8-1E6D12F59A5D}" dt="2018-09-25T18:10:12.548" v="609" actId="14100"/>
      <pc:docMkLst>
        <pc:docMk/>
      </pc:docMkLst>
      <pc:sldChg chg="modSp">
        <pc:chgData name="" userId="" providerId="" clId="Web-{66490B0A-A412-4EE7-96D8-1E6D12F59A5D}" dt="2018-09-25T17:50:37.898" v="478" actId="1076"/>
        <pc:sldMkLst>
          <pc:docMk/>
          <pc:sldMk cId="2139480874" sldId="258"/>
        </pc:sldMkLst>
        <pc:spChg chg="mod">
          <ac:chgData name="" userId="" providerId="" clId="Web-{66490B0A-A412-4EE7-96D8-1E6D12F59A5D}" dt="2018-09-25T17:50:18.304" v="470" actId="1076"/>
          <ac:spMkLst>
            <pc:docMk/>
            <pc:sldMk cId="2139480874" sldId="258"/>
            <ac:spMk id="3" creationId="{00000000-0000-0000-0000-000000000000}"/>
          </ac:spMkLst>
        </pc:spChg>
        <pc:spChg chg="mod">
          <ac:chgData name="" userId="" providerId="" clId="Web-{66490B0A-A412-4EE7-96D8-1E6D12F59A5D}" dt="2018-09-25T17:50:37.898" v="478" actId="1076"/>
          <ac:spMkLst>
            <pc:docMk/>
            <pc:sldMk cId="2139480874" sldId="258"/>
            <ac:spMk id="4" creationId="{FF0C800A-D445-482D-9716-257061609519}"/>
          </ac:spMkLst>
        </pc:spChg>
        <pc:cxnChg chg="mod">
          <ac:chgData name="" userId="" providerId="" clId="Web-{66490B0A-A412-4EE7-96D8-1E6D12F59A5D}" dt="2018-09-25T17:50:35.336" v="477" actId="1076"/>
          <ac:cxnSpMkLst>
            <pc:docMk/>
            <pc:sldMk cId="2139480874" sldId="258"/>
            <ac:cxnSpMk id="5" creationId="{28A61143-AD19-4898-A0F9-FE7345BCF87F}"/>
          </ac:cxnSpMkLst>
        </pc:cxnChg>
      </pc:sldChg>
      <pc:sldChg chg="modSp">
        <pc:chgData name="" userId="" providerId="" clId="Web-{66490B0A-A412-4EE7-96D8-1E6D12F59A5D}" dt="2018-09-25T17:50:49.414" v="479" actId="20577"/>
        <pc:sldMkLst>
          <pc:docMk/>
          <pc:sldMk cId="3312263414" sldId="267"/>
        </pc:sldMkLst>
        <pc:spChg chg="mod">
          <ac:chgData name="" userId="" providerId="" clId="Web-{66490B0A-A412-4EE7-96D8-1E6D12F59A5D}" dt="2018-09-25T17:50:49.414" v="479" actId="20577"/>
          <ac:spMkLst>
            <pc:docMk/>
            <pc:sldMk cId="3312263414" sldId="267"/>
            <ac:spMk id="2" creationId="{00000000-0000-0000-0000-000000000000}"/>
          </ac:spMkLst>
        </pc:spChg>
      </pc:sldChg>
      <pc:sldChg chg="modSp">
        <pc:chgData name="" userId="" providerId="" clId="Web-{66490B0A-A412-4EE7-96D8-1E6D12F59A5D}" dt="2018-09-25T17:49:31.648" v="443" actId="1076"/>
        <pc:sldMkLst>
          <pc:docMk/>
          <pc:sldMk cId="3201927605" sldId="300"/>
        </pc:sldMkLst>
        <pc:spChg chg="mod">
          <ac:chgData name="" userId="" providerId="" clId="Web-{66490B0A-A412-4EE7-96D8-1E6D12F59A5D}" dt="2018-09-25T17:48:50.788" v="435" actId="20577"/>
          <ac:spMkLst>
            <pc:docMk/>
            <pc:sldMk cId="3201927605" sldId="300"/>
            <ac:spMk id="2" creationId="{00000000-0000-0000-0000-000000000000}"/>
          </ac:spMkLst>
        </pc:spChg>
        <pc:spChg chg="mod">
          <ac:chgData name="" userId="" providerId="" clId="Web-{66490B0A-A412-4EE7-96D8-1E6D12F59A5D}" dt="2018-09-25T17:49:18.913" v="439" actId="1076"/>
          <ac:spMkLst>
            <pc:docMk/>
            <pc:sldMk cId="3201927605" sldId="300"/>
            <ac:spMk id="4" creationId="{00000000-0000-0000-0000-000000000000}"/>
          </ac:spMkLst>
        </pc:spChg>
        <pc:spChg chg="mod">
          <ac:chgData name="" userId="" providerId="" clId="Web-{66490B0A-A412-4EE7-96D8-1E6D12F59A5D}" dt="2018-09-25T17:49:31.648" v="443" actId="1076"/>
          <ac:spMkLst>
            <pc:docMk/>
            <pc:sldMk cId="3201927605" sldId="300"/>
            <ac:spMk id="5" creationId="{00000000-0000-0000-0000-000000000000}"/>
          </ac:spMkLst>
        </pc:spChg>
      </pc:sldChg>
      <pc:sldChg chg="modSp">
        <pc:chgData name="" userId="" providerId="" clId="Web-{66490B0A-A412-4EE7-96D8-1E6D12F59A5D}" dt="2018-09-25T17:51:02.148" v="480"/>
        <pc:sldMkLst>
          <pc:docMk/>
          <pc:sldMk cId="4255663946" sldId="301"/>
        </pc:sldMkLst>
        <pc:spChg chg="mod">
          <ac:chgData name="" userId="" providerId="" clId="Web-{66490B0A-A412-4EE7-96D8-1E6D12F59A5D}" dt="2018-09-25T17:51:02.148" v="480"/>
          <ac:spMkLst>
            <pc:docMk/>
            <pc:sldMk cId="4255663946" sldId="301"/>
            <ac:spMk id="3" creationId="{00000000-0000-0000-0000-000000000000}"/>
          </ac:spMkLst>
        </pc:spChg>
      </pc:sldChg>
      <pc:sldChg chg="delSp modSp">
        <pc:chgData name="" userId="" providerId="" clId="Web-{66490B0A-A412-4EE7-96D8-1E6D12F59A5D}" dt="2018-09-25T17:52:33.352" v="503" actId="20577"/>
        <pc:sldMkLst>
          <pc:docMk/>
          <pc:sldMk cId="2950030048" sldId="302"/>
        </pc:sldMkLst>
        <pc:spChg chg="del mod">
          <ac:chgData name="" userId="" providerId="" clId="Web-{66490B0A-A412-4EE7-96D8-1E6D12F59A5D}" dt="2018-09-25T16:39:30.865" v="13"/>
          <ac:spMkLst>
            <pc:docMk/>
            <pc:sldMk cId="2950030048" sldId="302"/>
            <ac:spMk id="2" creationId="{FF6ADCF8-BC37-4F2F-A068-4914C27D463F}"/>
          </ac:spMkLst>
        </pc:spChg>
        <pc:spChg chg="mod">
          <ac:chgData name="" userId="" providerId="" clId="Web-{66490B0A-A412-4EE7-96D8-1E6D12F59A5D}" dt="2018-09-25T17:52:33.352" v="503" actId="20577"/>
          <ac:spMkLst>
            <pc:docMk/>
            <pc:sldMk cId="2950030048" sldId="302"/>
            <ac:spMk id="4" creationId="{00000000-0000-0000-0000-000000000000}"/>
          </ac:spMkLst>
        </pc:spChg>
      </pc:sldChg>
      <pc:sldChg chg="modSp">
        <pc:chgData name="" userId="" providerId="" clId="Web-{66490B0A-A412-4EE7-96D8-1E6D12F59A5D}" dt="2018-09-25T17:51:12.242" v="481" actId="20577"/>
        <pc:sldMkLst>
          <pc:docMk/>
          <pc:sldMk cId="3279676206" sldId="304"/>
        </pc:sldMkLst>
        <pc:spChg chg="mod">
          <ac:chgData name="" userId="" providerId="" clId="Web-{66490B0A-A412-4EE7-96D8-1E6D12F59A5D}" dt="2018-09-25T17:51:12.242" v="481" actId="20577"/>
          <ac:spMkLst>
            <pc:docMk/>
            <pc:sldMk cId="3279676206" sldId="304"/>
            <ac:spMk id="2" creationId="{00000000-0000-0000-0000-000000000000}"/>
          </ac:spMkLst>
        </pc:spChg>
      </pc:sldChg>
      <pc:sldChg chg="modSp">
        <pc:chgData name="" userId="" providerId="" clId="Web-{66490B0A-A412-4EE7-96D8-1E6D12F59A5D}" dt="2018-09-25T17:52:39.321" v="505" actId="20577"/>
        <pc:sldMkLst>
          <pc:docMk/>
          <pc:sldMk cId="1936911434" sldId="305"/>
        </pc:sldMkLst>
        <pc:spChg chg="mod">
          <ac:chgData name="" userId="" providerId="" clId="Web-{66490B0A-A412-4EE7-96D8-1E6D12F59A5D}" dt="2018-09-25T17:52:39.321" v="505" actId="20577"/>
          <ac:spMkLst>
            <pc:docMk/>
            <pc:sldMk cId="1936911434" sldId="305"/>
            <ac:spMk id="3" creationId="{00000000-0000-0000-0000-000000000000}"/>
          </ac:spMkLst>
        </pc:spChg>
      </pc:sldChg>
      <pc:sldChg chg="modSp">
        <pc:chgData name="" userId="" providerId="" clId="Web-{66490B0A-A412-4EE7-96D8-1E6D12F59A5D}" dt="2018-09-25T17:55:05.837" v="560" actId="20577"/>
        <pc:sldMkLst>
          <pc:docMk/>
          <pc:sldMk cId="3296077956" sldId="306"/>
        </pc:sldMkLst>
        <pc:spChg chg="mod">
          <ac:chgData name="" userId="" providerId="" clId="Web-{66490B0A-A412-4EE7-96D8-1E6D12F59A5D}" dt="2018-09-25T17:55:05.837" v="560" actId="20577"/>
          <ac:spMkLst>
            <pc:docMk/>
            <pc:sldMk cId="3296077956" sldId="306"/>
            <ac:spMk id="3" creationId="{00000000-0000-0000-0000-000000000000}"/>
          </ac:spMkLst>
        </pc:spChg>
      </pc:sldChg>
      <pc:sldChg chg="modSp">
        <pc:chgData name="" userId="" providerId="" clId="Web-{66490B0A-A412-4EE7-96D8-1E6D12F59A5D}" dt="2018-09-25T17:55:21.260" v="565" actId="1076"/>
        <pc:sldMkLst>
          <pc:docMk/>
          <pc:sldMk cId="2176943465" sldId="307"/>
        </pc:sldMkLst>
        <pc:spChg chg="mod">
          <ac:chgData name="" userId="" providerId="" clId="Web-{66490B0A-A412-4EE7-96D8-1E6D12F59A5D}" dt="2018-09-25T17:55:21.260" v="565" actId="1076"/>
          <ac:spMkLst>
            <pc:docMk/>
            <pc:sldMk cId="2176943465" sldId="307"/>
            <ac:spMk id="2" creationId="{00000000-0000-0000-0000-000000000000}"/>
          </ac:spMkLst>
        </pc:spChg>
        <pc:cxnChg chg="mod">
          <ac:chgData name="" userId="" providerId="" clId="Web-{66490B0A-A412-4EE7-96D8-1E6D12F59A5D}" dt="2018-09-25T17:55:19.322" v="564" actId="1076"/>
          <ac:cxnSpMkLst>
            <pc:docMk/>
            <pc:sldMk cId="2176943465" sldId="307"/>
            <ac:cxnSpMk id="9" creationId="{00000000-0000-0000-0000-000000000000}"/>
          </ac:cxnSpMkLst>
        </pc:cxnChg>
      </pc:sldChg>
      <pc:sldChg chg="delSp modSp delAnim">
        <pc:chgData name="" userId="" providerId="" clId="Web-{66490B0A-A412-4EE7-96D8-1E6D12F59A5D}" dt="2018-09-25T17:57:47.198" v="593" actId="1076"/>
        <pc:sldMkLst>
          <pc:docMk/>
          <pc:sldMk cId="4261387463" sldId="308"/>
        </pc:sldMkLst>
        <pc:spChg chg="del mod">
          <ac:chgData name="" userId="" providerId="" clId="Web-{66490B0A-A412-4EE7-96D8-1E6D12F59A5D}" dt="2018-09-25T17:57:29.823" v="589"/>
          <ac:spMkLst>
            <pc:docMk/>
            <pc:sldMk cId="4261387463" sldId="308"/>
            <ac:spMk id="2" creationId="{00000000-0000-0000-0000-000000000000}"/>
          </ac:spMkLst>
        </pc:spChg>
        <pc:spChg chg="mod">
          <ac:chgData name="" userId="" providerId="" clId="Web-{66490B0A-A412-4EE7-96D8-1E6D12F59A5D}" dt="2018-09-25T17:57:47.198" v="593" actId="1076"/>
          <ac:spMkLst>
            <pc:docMk/>
            <pc:sldMk cId="4261387463" sldId="308"/>
            <ac:spMk id="3" creationId="{00000000-0000-0000-0000-000000000000}"/>
          </ac:spMkLst>
        </pc:spChg>
      </pc:sldChg>
      <pc:sldChg chg="modSp ord">
        <pc:chgData name="" userId="" providerId="" clId="Web-{66490B0A-A412-4EE7-96D8-1E6D12F59A5D}" dt="2018-09-25T17:57:52.823" v="594"/>
        <pc:sldMkLst>
          <pc:docMk/>
          <pc:sldMk cId="2457513653" sldId="309"/>
        </pc:sldMkLst>
        <pc:spChg chg="mod">
          <ac:chgData name="" userId="" providerId="" clId="Web-{66490B0A-A412-4EE7-96D8-1E6D12F59A5D}" dt="2018-09-25T17:57:13.354" v="586" actId="20577"/>
          <ac:spMkLst>
            <pc:docMk/>
            <pc:sldMk cId="2457513653" sldId="309"/>
            <ac:spMk id="2" creationId="{00000000-0000-0000-0000-000000000000}"/>
          </ac:spMkLst>
        </pc:spChg>
      </pc:sldChg>
      <pc:sldChg chg="addSp modSp ord">
        <pc:chgData name="" userId="" providerId="" clId="Web-{66490B0A-A412-4EE7-96D8-1E6D12F59A5D}" dt="2018-09-25T17:56:15.510" v="579" actId="20577"/>
        <pc:sldMkLst>
          <pc:docMk/>
          <pc:sldMk cId="774496245" sldId="310"/>
        </pc:sldMkLst>
        <pc:spChg chg="add mod">
          <ac:chgData name="" userId="" providerId="" clId="Web-{66490B0A-A412-4EE7-96D8-1E6D12F59A5D}" dt="2018-09-25T17:56:15.510" v="579" actId="20577"/>
          <ac:spMkLst>
            <pc:docMk/>
            <pc:sldMk cId="774496245" sldId="310"/>
            <ac:spMk id="2" creationId="{367C216C-2EBC-4096-A40B-9A449A8F68EC}"/>
          </ac:spMkLst>
        </pc:spChg>
        <pc:spChg chg="mod">
          <ac:chgData name="" userId="" providerId="" clId="Web-{66490B0A-A412-4EE7-96D8-1E6D12F59A5D}" dt="2018-09-25T17:56:09.885" v="577" actId="20577"/>
          <ac:spMkLst>
            <pc:docMk/>
            <pc:sldMk cId="774496245" sldId="310"/>
            <ac:spMk id="4" creationId="{00000000-0000-0000-0000-000000000000}"/>
          </ac:spMkLst>
        </pc:spChg>
      </pc:sldChg>
      <pc:sldChg chg="modSp">
        <pc:chgData name="" userId="" providerId="" clId="Web-{66490B0A-A412-4EE7-96D8-1E6D12F59A5D}" dt="2018-09-25T17:55:53.494" v="572" actId="1076"/>
        <pc:sldMkLst>
          <pc:docMk/>
          <pc:sldMk cId="3875865992" sldId="311"/>
        </pc:sldMkLst>
        <pc:spChg chg="mod">
          <ac:chgData name="" userId="" providerId="" clId="Web-{66490B0A-A412-4EE7-96D8-1E6D12F59A5D}" dt="2018-09-25T17:55:53.494" v="572" actId="1076"/>
          <ac:spMkLst>
            <pc:docMk/>
            <pc:sldMk cId="3875865992" sldId="311"/>
            <ac:spMk id="3" creationId="{00000000-0000-0000-0000-000000000000}"/>
          </ac:spMkLst>
        </pc:spChg>
        <pc:cxnChg chg="mod">
          <ac:chgData name="" userId="" providerId="" clId="Web-{66490B0A-A412-4EE7-96D8-1E6D12F59A5D}" dt="2018-09-25T17:55:44.728" v="570" actId="1076"/>
          <ac:cxnSpMkLst>
            <pc:docMk/>
            <pc:sldMk cId="3875865992" sldId="311"/>
            <ac:cxnSpMk id="4" creationId="{00000000-0000-0000-0000-000000000000}"/>
          </ac:cxnSpMkLst>
        </pc:cxnChg>
      </pc:sldChg>
      <pc:sldChg chg="modSp">
        <pc:chgData name="" userId="" providerId="" clId="Web-{66490B0A-A412-4EE7-96D8-1E6D12F59A5D}" dt="2018-09-25T17:53:54.493" v="543" actId="20577"/>
        <pc:sldMkLst>
          <pc:docMk/>
          <pc:sldMk cId="3840068630" sldId="312"/>
        </pc:sldMkLst>
        <pc:spChg chg="mod">
          <ac:chgData name="" userId="" providerId="" clId="Web-{66490B0A-A412-4EE7-96D8-1E6D12F59A5D}" dt="2018-09-25T17:53:23.540" v="525" actId="20577"/>
          <ac:spMkLst>
            <pc:docMk/>
            <pc:sldMk cId="3840068630" sldId="312"/>
            <ac:spMk id="3" creationId="{00000000-0000-0000-0000-000000000000}"/>
          </ac:spMkLst>
        </pc:spChg>
        <pc:spChg chg="mod">
          <ac:chgData name="" userId="" providerId="" clId="Web-{66490B0A-A412-4EE7-96D8-1E6D12F59A5D}" dt="2018-09-25T17:53:54.493" v="543" actId="20577"/>
          <ac:spMkLst>
            <pc:docMk/>
            <pc:sldMk cId="3840068630" sldId="312"/>
            <ac:spMk id="5" creationId="{00000000-0000-0000-0000-000000000000}"/>
          </ac:spMkLst>
        </pc:spChg>
      </pc:sldChg>
      <pc:sldChg chg="modSp">
        <pc:chgData name="" userId="" providerId="" clId="Web-{66490B0A-A412-4EE7-96D8-1E6D12F59A5D}" dt="2018-09-25T17:53:15.102" v="522" actId="20577"/>
        <pc:sldMkLst>
          <pc:docMk/>
          <pc:sldMk cId="4172448719" sldId="313"/>
        </pc:sldMkLst>
        <pc:spChg chg="mod">
          <ac:chgData name="" userId="" providerId="" clId="Web-{66490B0A-A412-4EE7-96D8-1E6D12F59A5D}" dt="2018-09-25T17:53:15.102" v="522" actId="20577"/>
          <ac:spMkLst>
            <pc:docMk/>
            <pc:sldMk cId="4172448719" sldId="313"/>
            <ac:spMk id="3" creationId="{00000000-0000-0000-0000-000000000000}"/>
          </ac:spMkLst>
        </pc:spChg>
        <pc:picChg chg="mod">
          <ac:chgData name="" userId="" providerId="" clId="Web-{66490B0A-A412-4EE7-96D8-1E6D12F59A5D}" dt="2018-09-25T17:52:58.837" v="520" actId="14100"/>
          <ac:picMkLst>
            <pc:docMk/>
            <pc:sldMk cId="4172448719" sldId="313"/>
            <ac:picMk id="2" creationId="{00000000-0000-0000-0000-000000000000}"/>
          </ac:picMkLst>
        </pc:picChg>
      </pc:sldChg>
      <pc:sldChg chg="addSp delSp modSp del mod setBg modClrScheme chgLayout">
        <pc:chgData name="" userId="" providerId="" clId="Web-{66490B0A-A412-4EE7-96D8-1E6D12F59A5D}" dt="2018-09-25T17:35:59.299" v="189"/>
        <pc:sldMkLst>
          <pc:docMk/>
          <pc:sldMk cId="3753140981" sldId="314"/>
        </pc:sldMkLst>
        <pc:spChg chg="add del mod ord">
          <ac:chgData name="" userId="" providerId="" clId="Web-{66490B0A-A412-4EE7-96D8-1E6D12F59A5D}" dt="2018-09-25T17:35:53.189" v="188"/>
          <ac:spMkLst>
            <pc:docMk/>
            <pc:sldMk cId="3753140981" sldId="314"/>
            <ac:spMk id="8" creationId="{A9AC2695-9160-4CC9-837B-1CC51967475A}"/>
          </ac:spMkLst>
        </pc:spChg>
        <pc:spChg chg="add del mod ord">
          <ac:chgData name="" userId="" providerId="" clId="Web-{66490B0A-A412-4EE7-96D8-1E6D12F59A5D}" dt="2018-09-25T17:35:33.470" v="187"/>
          <ac:spMkLst>
            <pc:docMk/>
            <pc:sldMk cId="3753140981" sldId="314"/>
            <ac:spMk id="9" creationId="{A9F6F51F-510E-49C1-944A-DE6DAF88E7FF}"/>
          </ac:spMkLst>
        </pc:spChg>
        <pc:spChg chg="add mod ord">
          <ac:chgData name="" userId="" providerId="" clId="Web-{66490B0A-A412-4EE7-96D8-1E6D12F59A5D}" dt="2018-09-25T17:35:53.189" v="188"/>
          <ac:spMkLst>
            <pc:docMk/>
            <pc:sldMk cId="3753140981" sldId="314"/>
            <ac:spMk id="10" creationId="{FB0FB55D-6432-4F1C-9C11-4BA36209477E}"/>
          </ac:spMkLst>
        </pc:spChg>
        <pc:picChg chg="add del mod">
          <ac:chgData name="" userId="" providerId="" clId="Web-{66490B0A-A412-4EE7-96D8-1E6D12F59A5D}" dt="2018-09-25T17:31:56.592" v="168"/>
          <ac:picMkLst>
            <pc:docMk/>
            <pc:sldMk cId="3753140981" sldId="314"/>
            <ac:picMk id="2" creationId="{B1D5C61B-4CA1-46E8-80CA-31E140080069}"/>
          </ac:picMkLst>
        </pc:picChg>
        <pc:picChg chg="add del mod">
          <ac:chgData name="" userId="" providerId="" clId="Web-{66490B0A-A412-4EE7-96D8-1E6D12F59A5D}" dt="2018-09-25T17:32:40.264" v="175"/>
          <ac:picMkLst>
            <pc:docMk/>
            <pc:sldMk cId="3753140981" sldId="314"/>
            <ac:picMk id="6" creationId="{F3289253-B504-4B94-A50F-07E0EB55242C}"/>
          </ac:picMkLst>
        </pc:picChg>
      </pc:sldChg>
      <pc:sldChg chg="addSp modSp">
        <pc:chgData name="" userId="" providerId="" clId="Web-{66490B0A-A412-4EE7-96D8-1E6D12F59A5D}" dt="2018-09-25T17:54:33.368" v="553" actId="20577"/>
        <pc:sldMkLst>
          <pc:docMk/>
          <pc:sldMk cId="2795882070" sldId="315"/>
        </pc:sldMkLst>
        <pc:spChg chg="mod">
          <ac:chgData name="" userId="" providerId="" clId="Web-{66490B0A-A412-4EE7-96D8-1E6D12F59A5D}" dt="2018-09-25T17:54:33.368" v="553" actId="20577"/>
          <ac:spMkLst>
            <pc:docMk/>
            <pc:sldMk cId="2795882070" sldId="315"/>
            <ac:spMk id="3" creationId="{00000000-0000-0000-0000-000000000000}"/>
          </ac:spMkLst>
        </pc:spChg>
        <pc:picChg chg="add mod">
          <ac:chgData name="" userId="" providerId="" clId="Web-{66490B0A-A412-4EE7-96D8-1E6D12F59A5D}" dt="2018-09-25T17:47:14.662" v="433" actId="1076"/>
          <ac:picMkLst>
            <pc:docMk/>
            <pc:sldMk cId="2795882070" sldId="315"/>
            <ac:picMk id="2" creationId="{B01992A6-7E31-479A-8F43-812F42CEF985}"/>
          </ac:picMkLst>
        </pc:picChg>
      </pc:sldChg>
      <pc:sldChg chg="addSp modSp">
        <pc:chgData name="" userId="" providerId="" clId="Web-{66490B0A-A412-4EE7-96D8-1E6D12F59A5D}" dt="2018-09-25T18:01:19.512" v="605"/>
        <pc:sldMkLst>
          <pc:docMk/>
          <pc:sldMk cId="2985150749" sldId="317"/>
        </pc:sldMkLst>
        <pc:spChg chg="mod">
          <ac:chgData name="" userId="" providerId="" clId="Web-{66490B0A-A412-4EE7-96D8-1E6D12F59A5D}" dt="2018-09-25T17:54:55.605" v="559" actId="1076"/>
          <ac:spMkLst>
            <pc:docMk/>
            <pc:sldMk cId="2985150749" sldId="317"/>
            <ac:spMk id="3" creationId="{00000000-0000-0000-0000-000000000000}"/>
          </ac:spMkLst>
        </pc:spChg>
        <pc:picChg chg="add mod">
          <ac:chgData name="" userId="" providerId="" clId="Web-{66490B0A-A412-4EE7-96D8-1E6D12F59A5D}" dt="2018-09-25T18:01:19.512" v="605"/>
          <ac:picMkLst>
            <pc:docMk/>
            <pc:sldMk cId="2985150749" sldId="317"/>
            <ac:picMk id="2" creationId="{ADAB676B-CE53-4303-924C-6D74E4D24F04}"/>
          </ac:picMkLst>
        </pc:picChg>
        <pc:cxnChg chg="mod">
          <ac:chgData name="" userId="" providerId="" clId="Web-{66490B0A-A412-4EE7-96D8-1E6D12F59A5D}" dt="2018-09-25T17:54:49.056" v="558" actId="1076"/>
          <ac:cxnSpMkLst>
            <pc:docMk/>
            <pc:sldMk cId="2985150749" sldId="317"/>
            <ac:cxnSpMk id="4" creationId="{00000000-0000-0000-0000-000000000000}"/>
          </ac:cxnSpMkLst>
        </pc:cxnChg>
      </pc:sldChg>
      <pc:sldChg chg="delSp modSp add replId">
        <pc:chgData name="" userId="" providerId="" clId="Web-{66490B0A-A412-4EE7-96D8-1E6D12F59A5D}" dt="2018-09-25T17:56:01.947" v="573" actId="20577"/>
        <pc:sldMkLst>
          <pc:docMk/>
          <pc:sldMk cId="1845359831" sldId="318"/>
        </pc:sldMkLst>
        <pc:spChg chg="mod">
          <ac:chgData name="" userId="" providerId="" clId="Web-{66490B0A-A412-4EE7-96D8-1E6D12F59A5D}" dt="2018-09-25T17:56:01.947" v="573" actId="20577"/>
          <ac:spMkLst>
            <pc:docMk/>
            <pc:sldMk cId="1845359831" sldId="318"/>
            <ac:spMk id="3" creationId="{00000000-0000-0000-0000-000000000000}"/>
          </ac:spMkLst>
        </pc:spChg>
        <pc:picChg chg="del">
          <ac:chgData name="" userId="" providerId="" clId="Web-{66490B0A-A412-4EE7-96D8-1E6D12F59A5D}" dt="2018-09-25T16:43:16.165" v="116"/>
          <ac:picMkLst>
            <pc:docMk/>
            <pc:sldMk cId="1845359831" sldId="318"/>
            <ac:picMk id="2" creationId="{1A31F4CB-7D0D-4EAA-A73C-15E6D1490BE1}"/>
          </ac:picMkLst>
        </pc:picChg>
      </pc:sldChg>
      <pc:sldChg chg="new del">
        <pc:chgData name="" userId="" providerId="" clId="Web-{66490B0A-A412-4EE7-96D8-1E6D12F59A5D}" dt="2018-09-25T16:42:46.587" v="100"/>
        <pc:sldMkLst>
          <pc:docMk/>
          <pc:sldMk cId="3178774908" sldId="318"/>
        </pc:sldMkLst>
      </pc:sldChg>
      <pc:sldChg chg="addSp modSp add replId">
        <pc:chgData name="" userId="" providerId="" clId="Web-{66490B0A-A412-4EE7-96D8-1E6D12F59A5D}" dt="2018-09-25T18:10:12.548" v="609" actId="14100"/>
        <pc:sldMkLst>
          <pc:docMk/>
          <pc:sldMk cId="4113455590" sldId="319"/>
        </pc:sldMkLst>
        <pc:spChg chg="mod">
          <ac:chgData name="" userId="" providerId="" clId="Web-{66490B0A-A412-4EE7-96D8-1E6D12F59A5D}" dt="2018-09-25T17:54:06.056" v="546" actId="20577"/>
          <ac:spMkLst>
            <pc:docMk/>
            <pc:sldMk cId="4113455590" sldId="319"/>
            <ac:spMk id="3" creationId="{00000000-0000-0000-0000-000000000000}"/>
          </ac:spMkLst>
        </pc:spChg>
        <pc:spChg chg="add mod">
          <ac:chgData name="" userId="" providerId="" clId="Web-{66490B0A-A412-4EE7-96D8-1E6D12F59A5D}" dt="2018-09-25T18:10:12.548" v="609" actId="14100"/>
          <ac:spMkLst>
            <pc:docMk/>
            <pc:sldMk cId="4113455590" sldId="319"/>
            <ac:spMk id="6" creationId="{32D4DABF-13EC-441D-A6B4-DD816BE20384}"/>
          </ac:spMkLst>
        </pc:spChg>
        <pc:picChg chg="add mod ord">
          <ac:chgData name="" userId="" providerId="" clId="Web-{66490B0A-A412-4EE7-96D8-1E6D12F59A5D}" dt="2018-09-25T18:09:57.673" v="607" actId="1076"/>
          <ac:picMkLst>
            <pc:docMk/>
            <pc:sldMk cId="4113455590" sldId="319"/>
            <ac:picMk id="2" creationId="{3C5E87ED-F185-486B-8085-6BA4D4F30BAC}"/>
          </ac:picMkLst>
        </pc:picChg>
      </pc:sldChg>
    </pc:docChg>
  </pc:docChgLst>
  <pc:docChgLst>
    <pc:chgData clId="Web-{389C0DA5-AC4C-440B-8661-584F4663FBCD}"/>
    <pc:docChg chg="modSld">
      <pc:chgData name="" userId="" providerId="" clId="Web-{389C0DA5-AC4C-440B-8661-584F4663FBCD}" dt="2018-09-25T19:10:41.854" v="315" actId="14100"/>
      <pc:docMkLst>
        <pc:docMk/>
      </pc:docMkLst>
      <pc:sldChg chg="addSp delSp modSp">
        <pc:chgData name="" userId="" providerId="" clId="Web-{389C0DA5-AC4C-440B-8661-584F4663FBCD}" dt="2018-09-25T18:47:57.152" v="169" actId="20577"/>
        <pc:sldMkLst>
          <pc:docMk/>
          <pc:sldMk cId="2139480874" sldId="258"/>
        </pc:sldMkLst>
        <pc:spChg chg="del mod">
          <ac:chgData name="" userId="" providerId="" clId="Web-{389C0DA5-AC4C-440B-8661-584F4663FBCD}" dt="2018-09-25T18:39:20.758" v="23"/>
          <ac:spMkLst>
            <pc:docMk/>
            <pc:sldMk cId="2139480874" sldId="258"/>
            <ac:spMk id="2" creationId="{00000000-0000-0000-0000-000000000000}"/>
          </ac:spMkLst>
        </pc:spChg>
        <pc:spChg chg="mod">
          <ac:chgData name="" userId="" providerId="" clId="Web-{389C0DA5-AC4C-440B-8661-584F4663FBCD}" dt="2018-09-25T18:47:57.152" v="169" actId="20577"/>
          <ac:spMkLst>
            <pc:docMk/>
            <pc:sldMk cId="2139480874" sldId="258"/>
            <ac:spMk id="3" creationId="{00000000-0000-0000-0000-000000000000}"/>
          </ac:spMkLst>
        </pc:spChg>
        <pc:spChg chg="mod">
          <ac:chgData name="" userId="" providerId="" clId="Web-{389C0DA5-AC4C-440B-8661-584F4663FBCD}" dt="2018-09-25T18:47:52.621" v="166" actId="20577"/>
          <ac:spMkLst>
            <pc:docMk/>
            <pc:sldMk cId="2139480874" sldId="258"/>
            <ac:spMk id="4" creationId="{FF0C800A-D445-482D-9716-257061609519}"/>
          </ac:spMkLst>
        </pc:spChg>
        <pc:spChg chg="add del mod">
          <ac:chgData name="" userId="" providerId="" clId="Web-{389C0DA5-AC4C-440B-8661-584F4663FBCD}" dt="2018-09-25T18:39:27.680" v="25"/>
          <ac:spMkLst>
            <pc:docMk/>
            <pc:sldMk cId="2139480874" sldId="258"/>
            <ac:spMk id="7" creationId="{E12D7035-ECD8-4251-A1E3-170A22A9C311}"/>
          </ac:spMkLst>
        </pc:spChg>
        <pc:spChg chg="mod">
          <ac:chgData name="" userId="" providerId="" clId="Web-{389C0DA5-AC4C-440B-8661-584F4663FBCD}" dt="2018-09-25T18:46:55.183" v="145" actId="1076"/>
          <ac:spMkLst>
            <pc:docMk/>
            <pc:sldMk cId="2139480874" sldId="258"/>
            <ac:spMk id="28" creationId="{00000000-0000-0000-0000-000000000000}"/>
          </ac:spMkLst>
        </pc:spChg>
      </pc:sldChg>
      <pc:sldChg chg="modSp">
        <pc:chgData name="" userId="" providerId="" clId="Web-{389C0DA5-AC4C-440B-8661-584F4663FBCD}" dt="2018-09-25T18:44:00.105" v="62" actId="20577"/>
        <pc:sldMkLst>
          <pc:docMk/>
          <pc:sldMk cId="3312263414" sldId="267"/>
        </pc:sldMkLst>
        <pc:spChg chg="mod">
          <ac:chgData name="" userId="" providerId="" clId="Web-{389C0DA5-AC4C-440B-8661-584F4663FBCD}" dt="2018-09-25T18:44:00.105" v="62" actId="20577"/>
          <ac:spMkLst>
            <pc:docMk/>
            <pc:sldMk cId="3312263414" sldId="267"/>
            <ac:spMk id="2" creationId="{00000000-0000-0000-0000-000000000000}"/>
          </ac:spMkLst>
        </pc:spChg>
      </pc:sldChg>
      <pc:sldChg chg="modSp">
        <pc:chgData name="" userId="" providerId="" clId="Web-{389C0DA5-AC4C-440B-8661-584F4663FBCD}" dt="2018-09-25T18:43:49.838" v="60" actId="20577"/>
        <pc:sldMkLst>
          <pc:docMk/>
          <pc:sldMk cId="3201927605" sldId="300"/>
        </pc:sldMkLst>
        <pc:spChg chg="mod">
          <ac:chgData name="" userId="" providerId="" clId="Web-{389C0DA5-AC4C-440B-8661-584F4663FBCD}" dt="2018-09-25T18:43:30.119" v="51" actId="20577"/>
          <ac:spMkLst>
            <pc:docMk/>
            <pc:sldMk cId="3201927605" sldId="300"/>
            <ac:spMk id="2" creationId="{00000000-0000-0000-0000-000000000000}"/>
          </ac:spMkLst>
        </pc:spChg>
        <pc:spChg chg="mod">
          <ac:chgData name="" userId="" providerId="" clId="Web-{389C0DA5-AC4C-440B-8661-584F4663FBCD}" dt="2018-09-25T18:43:49.838" v="60" actId="20577"/>
          <ac:spMkLst>
            <pc:docMk/>
            <pc:sldMk cId="3201927605" sldId="300"/>
            <ac:spMk id="4" creationId="{00000000-0000-0000-0000-000000000000}"/>
          </ac:spMkLst>
        </pc:spChg>
        <pc:spChg chg="mod">
          <ac:chgData name="" userId="" providerId="" clId="Web-{389C0DA5-AC4C-440B-8661-584F4663FBCD}" dt="2018-09-25T18:43:47.088" v="58" actId="20577"/>
          <ac:spMkLst>
            <pc:docMk/>
            <pc:sldMk cId="3201927605" sldId="300"/>
            <ac:spMk id="5" creationId="{00000000-0000-0000-0000-000000000000}"/>
          </ac:spMkLst>
        </pc:spChg>
      </pc:sldChg>
      <pc:sldChg chg="addSp delSp modSp">
        <pc:chgData name="" userId="" providerId="" clId="Web-{389C0DA5-AC4C-440B-8661-584F4663FBCD}" dt="2018-09-25T18:48:36.965" v="185" actId="1076"/>
        <pc:sldMkLst>
          <pc:docMk/>
          <pc:sldMk cId="4255663946" sldId="301"/>
        </pc:sldMkLst>
        <pc:spChg chg="del mod">
          <ac:chgData name="" userId="" providerId="" clId="Web-{389C0DA5-AC4C-440B-8661-584F4663FBCD}" dt="2018-09-25T18:39:23.571" v="24"/>
          <ac:spMkLst>
            <pc:docMk/>
            <pc:sldMk cId="4255663946" sldId="301"/>
            <ac:spMk id="2" creationId="{00000000-0000-0000-0000-000000000000}"/>
          </ac:spMkLst>
        </pc:spChg>
        <pc:spChg chg="mod">
          <ac:chgData name="" userId="" providerId="" clId="Web-{389C0DA5-AC4C-440B-8661-584F4663FBCD}" dt="2018-09-25T18:48:36.965" v="185" actId="1076"/>
          <ac:spMkLst>
            <pc:docMk/>
            <pc:sldMk cId="4255663946" sldId="301"/>
            <ac:spMk id="3" creationId="{00000000-0000-0000-0000-000000000000}"/>
          </ac:spMkLst>
        </pc:spChg>
        <pc:spChg chg="add del mod">
          <ac:chgData name="" userId="" providerId="" clId="Web-{389C0DA5-AC4C-440B-8661-584F4663FBCD}" dt="2018-09-25T18:39:33.211" v="26"/>
          <ac:spMkLst>
            <pc:docMk/>
            <pc:sldMk cId="4255663946" sldId="301"/>
            <ac:spMk id="5" creationId="{C8A172B9-BA79-41B5-98C2-35AD9FD31FAA}"/>
          </ac:spMkLst>
        </pc:spChg>
        <pc:spChg chg="add del">
          <ac:chgData name="" userId="" providerId="" clId="Web-{389C0DA5-AC4C-440B-8661-584F4663FBCD}" dt="2018-09-25T18:47:39.215" v="159"/>
          <ac:spMkLst>
            <pc:docMk/>
            <pc:sldMk cId="4255663946" sldId="301"/>
            <ac:spMk id="6" creationId="{9BF6A37E-4575-4482-B010-5FCEFA8940CC}"/>
          </ac:spMkLst>
        </pc:spChg>
        <pc:spChg chg="add del">
          <ac:chgData name="" userId="" providerId="" clId="Web-{389C0DA5-AC4C-440B-8661-584F4663FBCD}" dt="2018-09-25T18:47:36.699" v="158"/>
          <ac:spMkLst>
            <pc:docMk/>
            <pc:sldMk cId="4255663946" sldId="301"/>
            <ac:spMk id="8" creationId="{06DDEC2B-F831-424B-A06B-5BDC5E5B8D7D}"/>
          </ac:spMkLst>
        </pc:spChg>
        <pc:spChg chg="add mod">
          <ac:chgData name="" userId="" providerId="" clId="Web-{389C0DA5-AC4C-440B-8661-584F4663FBCD}" dt="2018-09-25T18:48:15.652" v="176" actId="1076"/>
          <ac:spMkLst>
            <pc:docMk/>
            <pc:sldMk cId="4255663946" sldId="301"/>
            <ac:spMk id="9" creationId="{5EF7604F-82EB-481B-9C21-1D07BD4F709D}"/>
          </ac:spMkLst>
        </pc:spChg>
        <pc:spChg chg="add del mod">
          <ac:chgData name="" userId="" providerId="" clId="Web-{389C0DA5-AC4C-440B-8661-584F4663FBCD}" dt="2018-09-25T18:47:30.511" v="156"/>
          <ac:spMkLst>
            <pc:docMk/>
            <pc:sldMk cId="4255663946" sldId="301"/>
            <ac:spMk id="10" creationId="{55C5193A-5BE8-44A8-8B04-49C9D5DCA10A}"/>
          </ac:spMkLst>
        </pc:spChg>
        <pc:spChg chg="add del mod">
          <ac:chgData name="" userId="" providerId="" clId="Web-{389C0DA5-AC4C-440B-8661-584F4663FBCD}" dt="2018-09-25T18:47:25.418" v="154"/>
          <ac:spMkLst>
            <pc:docMk/>
            <pc:sldMk cId="4255663946" sldId="301"/>
            <ac:spMk id="12" creationId="{D224A083-BE8C-4674-8274-2870822DF74A}"/>
          </ac:spMkLst>
        </pc:spChg>
        <pc:spChg chg="mod">
          <ac:chgData name="" userId="" providerId="" clId="Web-{389C0DA5-AC4C-440B-8661-584F4663FBCD}" dt="2018-09-25T18:46:41.230" v="142" actId="20577"/>
          <ac:spMkLst>
            <pc:docMk/>
            <pc:sldMk cId="4255663946" sldId="301"/>
            <ac:spMk id="28" creationId="{00000000-0000-0000-0000-000000000000}"/>
          </ac:spMkLst>
        </pc:spChg>
        <pc:cxnChg chg="add">
          <ac:chgData name="" userId="" providerId="" clId="Web-{389C0DA5-AC4C-440B-8661-584F4663FBCD}" dt="2018-09-25T18:47:01.527" v="146"/>
          <ac:cxnSpMkLst>
            <pc:docMk/>
            <pc:sldMk cId="4255663946" sldId="301"/>
            <ac:cxnSpMk id="7" creationId="{8EC8589D-5CC0-4063-9C69-9638CFEC5AC0}"/>
          </ac:cxnSpMkLst>
        </pc:cxnChg>
      </pc:sldChg>
      <pc:sldChg chg="addSp modSp">
        <pc:chgData name="" userId="" providerId="" clId="Web-{389C0DA5-AC4C-440B-8661-584F4663FBCD}" dt="2018-09-25T18:50:01.934" v="225" actId="1076"/>
        <pc:sldMkLst>
          <pc:docMk/>
          <pc:sldMk cId="2950030048" sldId="302"/>
        </pc:sldMkLst>
        <pc:spChg chg="add mod">
          <ac:chgData name="" userId="" providerId="" clId="Web-{389C0DA5-AC4C-440B-8661-584F4663FBCD}" dt="2018-09-25T18:49:43.497" v="219" actId="14100"/>
          <ac:spMkLst>
            <pc:docMk/>
            <pc:sldMk cId="2950030048" sldId="302"/>
            <ac:spMk id="3" creationId="{EA275B12-30DA-4A58-A72B-3ABC583FC1F4}"/>
          </ac:spMkLst>
        </pc:spChg>
        <pc:spChg chg="mod">
          <ac:chgData name="" userId="" providerId="" clId="Web-{389C0DA5-AC4C-440B-8661-584F4663FBCD}" dt="2018-09-25T18:50:01.934" v="225" actId="1076"/>
          <ac:spMkLst>
            <pc:docMk/>
            <pc:sldMk cId="2950030048" sldId="302"/>
            <ac:spMk id="4" creationId="{00000000-0000-0000-0000-000000000000}"/>
          </ac:spMkLst>
        </pc:spChg>
        <pc:cxnChg chg="add mod">
          <ac:chgData name="" userId="" providerId="" clId="Web-{389C0DA5-AC4C-440B-8661-584F4663FBCD}" dt="2018-09-25T18:48:53.981" v="187" actId="1076"/>
          <ac:cxnSpMkLst>
            <pc:docMk/>
            <pc:sldMk cId="2950030048" sldId="302"/>
            <ac:cxnSpMk id="2" creationId="{9D3252B9-4CFF-487B-B248-6F7846B44FC7}"/>
          </ac:cxnSpMkLst>
        </pc:cxnChg>
      </pc:sldChg>
      <pc:sldChg chg="modSp">
        <pc:chgData name="" userId="" providerId="" clId="Web-{389C0DA5-AC4C-440B-8661-584F4663FBCD}" dt="2018-09-25T18:43:18.447" v="48" actId="20577"/>
        <pc:sldMkLst>
          <pc:docMk/>
          <pc:sldMk cId="3279676206" sldId="304"/>
        </pc:sldMkLst>
        <pc:spChg chg="mod">
          <ac:chgData name="" userId="" providerId="" clId="Web-{389C0DA5-AC4C-440B-8661-584F4663FBCD}" dt="2018-09-25T18:43:18.447" v="48" actId="20577"/>
          <ac:spMkLst>
            <pc:docMk/>
            <pc:sldMk cId="3279676206" sldId="304"/>
            <ac:spMk id="2" creationId="{00000000-0000-0000-0000-000000000000}"/>
          </ac:spMkLst>
        </pc:spChg>
      </pc:sldChg>
      <pc:sldChg chg="modSp">
        <pc:chgData name="" userId="" providerId="" clId="Web-{389C0DA5-AC4C-440B-8661-584F4663FBCD}" dt="2018-09-25T18:44:33.682" v="87" actId="20577"/>
        <pc:sldMkLst>
          <pc:docMk/>
          <pc:sldMk cId="1936911434" sldId="305"/>
        </pc:sldMkLst>
        <pc:spChg chg="mod">
          <ac:chgData name="" userId="" providerId="" clId="Web-{389C0DA5-AC4C-440B-8661-584F4663FBCD}" dt="2018-09-25T18:44:33.682" v="87" actId="20577"/>
          <ac:spMkLst>
            <pc:docMk/>
            <pc:sldMk cId="1936911434" sldId="305"/>
            <ac:spMk id="3" creationId="{00000000-0000-0000-0000-000000000000}"/>
          </ac:spMkLst>
        </pc:spChg>
      </pc:sldChg>
      <pc:sldChg chg="modSp">
        <pc:chgData name="" userId="" providerId="" clId="Web-{389C0DA5-AC4C-440B-8661-584F4663FBCD}" dt="2018-09-25T18:45:10.714" v="109" actId="20577"/>
        <pc:sldMkLst>
          <pc:docMk/>
          <pc:sldMk cId="3296077956" sldId="306"/>
        </pc:sldMkLst>
        <pc:spChg chg="mod">
          <ac:chgData name="" userId="" providerId="" clId="Web-{389C0DA5-AC4C-440B-8661-584F4663FBCD}" dt="2018-09-25T18:45:10.714" v="109" actId="20577"/>
          <ac:spMkLst>
            <pc:docMk/>
            <pc:sldMk cId="3296077956" sldId="306"/>
            <ac:spMk id="3" creationId="{00000000-0000-0000-0000-000000000000}"/>
          </ac:spMkLst>
        </pc:spChg>
      </pc:sldChg>
      <pc:sldChg chg="modSp">
        <pc:chgData name="" userId="" providerId="" clId="Web-{389C0DA5-AC4C-440B-8661-584F4663FBCD}" dt="2018-09-25T18:45:16.104" v="111" actId="20577"/>
        <pc:sldMkLst>
          <pc:docMk/>
          <pc:sldMk cId="2176943465" sldId="307"/>
        </pc:sldMkLst>
        <pc:spChg chg="mod">
          <ac:chgData name="" userId="" providerId="" clId="Web-{389C0DA5-AC4C-440B-8661-584F4663FBCD}" dt="2018-09-25T18:45:16.104" v="111" actId="20577"/>
          <ac:spMkLst>
            <pc:docMk/>
            <pc:sldMk cId="2176943465" sldId="307"/>
            <ac:spMk id="2" creationId="{00000000-0000-0000-0000-000000000000}"/>
          </ac:spMkLst>
        </pc:spChg>
      </pc:sldChg>
      <pc:sldChg chg="modSp">
        <pc:chgData name="" userId="" providerId="" clId="Web-{389C0DA5-AC4C-440B-8661-584F4663FBCD}" dt="2018-09-25T18:46:03.120" v="133" actId="20577"/>
        <pc:sldMkLst>
          <pc:docMk/>
          <pc:sldMk cId="4261387463" sldId="308"/>
        </pc:sldMkLst>
        <pc:spChg chg="mod">
          <ac:chgData name="" userId="" providerId="" clId="Web-{389C0DA5-AC4C-440B-8661-584F4663FBCD}" dt="2018-09-25T18:46:03.120" v="133" actId="20577"/>
          <ac:spMkLst>
            <pc:docMk/>
            <pc:sldMk cId="4261387463" sldId="308"/>
            <ac:spMk id="3" creationId="{00000000-0000-0000-0000-000000000000}"/>
          </ac:spMkLst>
        </pc:spChg>
      </pc:sldChg>
      <pc:sldChg chg="modSp">
        <pc:chgData name="" userId="" providerId="" clId="Web-{389C0DA5-AC4C-440B-8661-584F4663FBCD}" dt="2018-09-25T18:45:57.058" v="130" actId="20577"/>
        <pc:sldMkLst>
          <pc:docMk/>
          <pc:sldMk cId="2457513653" sldId="309"/>
        </pc:sldMkLst>
        <pc:spChg chg="mod">
          <ac:chgData name="" userId="" providerId="" clId="Web-{389C0DA5-AC4C-440B-8661-584F4663FBCD}" dt="2018-09-25T18:45:52.089" v="128" actId="20577"/>
          <ac:spMkLst>
            <pc:docMk/>
            <pc:sldMk cId="2457513653" sldId="309"/>
            <ac:spMk id="2" creationId="{00000000-0000-0000-0000-000000000000}"/>
          </ac:spMkLst>
        </pc:spChg>
        <pc:spChg chg="mod">
          <ac:chgData name="" userId="" providerId="" clId="Web-{389C0DA5-AC4C-440B-8661-584F4663FBCD}" dt="2018-09-25T18:45:57.058" v="130" actId="20577"/>
          <ac:spMkLst>
            <pc:docMk/>
            <pc:sldMk cId="2457513653" sldId="309"/>
            <ac:spMk id="3" creationId="{D2D4EE8E-53CC-4925-9BCC-DCCFA5F5A2C3}"/>
          </ac:spMkLst>
        </pc:spChg>
      </pc:sldChg>
      <pc:sldChg chg="modSp">
        <pc:chgData name="" userId="" providerId="" clId="Web-{389C0DA5-AC4C-440B-8661-584F4663FBCD}" dt="2018-09-25T18:45:45.136" v="124" actId="20577"/>
        <pc:sldMkLst>
          <pc:docMk/>
          <pc:sldMk cId="774496245" sldId="310"/>
        </pc:sldMkLst>
        <pc:spChg chg="mod">
          <ac:chgData name="" userId="" providerId="" clId="Web-{389C0DA5-AC4C-440B-8661-584F4663FBCD}" dt="2018-09-25T18:45:45.136" v="124" actId="20577"/>
          <ac:spMkLst>
            <pc:docMk/>
            <pc:sldMk cId="774496245" sldId="310"/>
            <ac:spMk id="2" creationId="{367C216C-2EBC-4096-A40B-9A449A8F68EC}"/>
          </ac:spMkLst>
        </pc:spChg>
        <pc:spChg chg="mod">
          <ac:chgData name="" userId="" providerId="" clId="Web-{389C0DA5-AC4C-440B-8661-584F4663FBCD}" dt="2018-09-25T18:45:36.511" v="120" actId="20577"/>
          <ac:spMkLst>
            <pc:docMk/>
            <pc:sldMk cId="774496245" sldId="310"/>
            <ac:spMk id="4" creationId="{00000000-0000-0000-0000-000000000000}"/>
          </ac:spMkLst>
        </pc:spChg>
      </pc:sldChg>
      <pc:sldChg chg="modSp">
        <pc:chgData name="" userId="" providerId="" clId="Web-{389C0DA5-AC4C-440B-8661-584F4663FBCD}" dt="2018-09-25T18:45:23.604" v="113" actId="20577"/>
        <pc:sldMkLst>
          <pc:docMk/>
          <pc:sldMk cId="3875865992" sldId="311"/>
        </pc:sldMkLst>
        <pc:spChg chg="mod">
          <ac:chgData name="" userId="" providerId="" clId="Web-{389C0DA5-AC4C-440B-8661-584F4663FBCD}" dt="2018-09-25T18:45:23.604" v="113" actId="20577"/>
          <ac:spMkLst>
            <pc:docMk/>
            <pc:sldMk cId="3875865992" sldId="311"/>
            <ac:spMk id="3" creationId="{00000000-0000-0000-0000-000000000000}"/>
          </ac:spMkLst>
        </pc:spChg>
      </pc:sldChg>
      <pc:sldChg chg="modSp">
        <pc:chgData name="" userId="" providerId="" clId="Web-{389C0DA5-AC4C-440B-8661-584F4663FBCD}" dt="2018-09-25T18:44:47.448" v="94" actId="20577"/>
        <pc:sldMkLst>
          <pc:docMk/>
          <pc:sldMk cId="3840068630" sldId="312"/>
        </pc:sldMkLst>
        <pc:spChg chg="mod">
          <ac:chgData name="" userId="" providerId="" clId="Web-{389C0DA5-AC4C-440B-8661-584F4663FBCD}" dt="2018-09-25T18:44:43.463" v="92" actId="20577"/>
          <ac:spMkLst>
            <pc:docMk/>
            <pc:sldMk cId="3840068630" sldId="312"/>
            <ac:spMk id="3" creationId="{00000000-0000-0000-0000-000000000000}"/>
          </ac:spMkLst>
        </pc:spChg>
        <pc:spChg chg="mod">
          <ac:chgData name="" userId="" providerId="" clId="Web-{389C0DA5-AC4C-440B-8661-584F4663FBCD}" dt="2018-09-25T18:44:47.448" v="94" actId="20577"/>
          <ac:spMkLst>
            <pc:docMk/>
            <pc:sldMk cId="3840068630" sldId="312"/>
            <ac:spMk id="5" creationId="{00000000-0000-0000-0000-000000000000}"/>
          </ac:spMkLst>
        </pc:spChg>
      </pc:sldChg>
      <pc:sldChg chg="modSp">
        <pc:chgData name="" userId="" providerId="" clId="Web-{389C0DA5-AC4C-440B-8661-584F4663FBCD}" dt="2018-09-25T18:44:38.417" v="89" actId="20577"/>
        <pc:sldMkLst>
          <pc:docMk/>
          <pc:sldMk cId="4172448719" sldId="313"/>
        </pc:sldMkLst>
        <pc:spChg chg="mod">
          <ac:chgData name="" userId="" providerId="" clId="Web-{389C0DA5-AC4C-440B-8661-584F4663FBCD}" dt="2018-09-25T18:44:38.417" v="89" actId="20577"/>
          <ac:spMkLst>
            <pc:docMk/>
            <pc:sldMk cId="4172448719" sldId="313"/>
            <ac:spMk id="3" creationId="{00000000-0000-0000-0000-000000000000}"/>
          </ac:spMkLst>
        </pc:spChg>
      </pc:sldChg>
      <pc:sldChg chg="addSp delSp modSp">
        <pc:chgData name="" userId="" providerId="" clId="Web-{389C0DA5-AC4C-440B-8661-584F4663FBCD}" dt="2018-09-25T19:01:19.580" v="279" actId="1076"/>
        <pc:sldMkLst>
          <pc:docMk/>
          <pc:sldMk cId="2795882070" sldId="315"/>
        </pc:sldMkLst>
        <pc:spChg chg="mod">
          <ac:chgData name="" userId="" providerId="" clId="Web-{389C0DA5-AC4C-440B-8661-584F4663FBCD}" dt="2018-09-25T18:53:27.890" v="237" actId="20577"/>
          <ac:spMkLst>
            <pc:docMk/>
            <pc:sldMk cId="2795882070" sldId="315"/>
            <ac:spMk id="3" creationId="{00000000-0000-0000-0000-000000000000}"/>
          </ac:spMkLst>
        </pc:spChg>
        <pc:picChg chg="del mod">
          <ac:chgData name="" userId="" providerId="" clId="Web-{389C0DA5-AC4C-440B-8661-584F4663FBCD}" dt="2018-09-25T19:01:11.395" v="276"/>
          <ac:picMkLst>
            <pc:docMk/>
            <pc:sldMk cId="2795882070" sldId="315"/>
            <ac:picMk id="2" creationId="{B01992A6-7E31-479A-8F43-812F42CEF985}"/>
          </ac:picMkLst>
        </pc:picChg>
        <pc:picChg chg="add del mod">
          <ac:chgData name="" userId="" providerId="" clId="Web-{389C0DA5-AC4C-440B-8661-584F4663FBCD}" dt="2018-09-25T18:52:12.717" v="233"/>
          <ac:picMkLst>
            <pc:docMk/>
            <pc:sldMk cId="2795882070" sldId="315"/>
            <ac:picMk id="5" creationId="{C0D4B625-2BB7-4EC5-93F2-9D738707EE22}"/>
          </ac:picMkLst>
        </pc:picChg>
        <pc:picChg chg="add mod">
          <ac:chgData name="" userId="" providerId="" clId="Web-{389C0DA5-AC4C-440B-8661-584F4663FBCD}" dt="2018-09-25T19:01:19.580" v="279" actId="1076"/>
          <ac:picMkLst>
            <pc:docMk/>
            <pc:sldMk cId="2795882070" sldId="315"/>
            <ac:picMk id="7" creationId="{68E62B83-CDB1-4AD3-BFF1-3FBD83976E6D}"/>
          </ac:picMkLst>
        </pc:picChg>
        <pc:picChg chg="add del mod">
          <ac:chgData name="" userId="" providerId="" clId="Web-{389C0DA5-AC4C-440B-8661-584F4663FBCD}" dt="2018-09-25T18:57:12.579" v="266"/>
          <ac:picMkLst>
            <pc:docMk/>
            <pc:sldMk cId="2795882070" sldId="315"/>
            <ac:picMk id="9" creationId="{96386B08-28EA-4C6D-B352-DA91A45ED1BC}"/>
          </ac:picMkLst>
        </pc:picChg>
        <pc:picChg chg="add mod">
          <ac:chgData name="" userId="" providerId="" clId="Web-{389C0DA5-AC4C-440B-8661-584F4663FBCD}" dt="2018-09-25T18:57:33.297" v="273" actId="1076"/>
          <ac:picMkLst>
            <pc:docMk/>
            <pc:sldMk cId="2795882070" sldId="315"/>
            <ac:picMk id="11" creationId="{9EBFEBFC-8B31-4769-98A3-58AD1B33524D}"/>
          </ac:picMkLst>
        </pc:picChg>
      </pc:sldChg>
      <pc:sldChg chg="addSp modSp">
        <pc:chgData name="" userId="" providerId="" clId="Web-{389C0DA5-AC4C-440B-8661-584F4663FBCD}" dt="2018-09-25T19:10:41.854" v="315" actId="14100"/>
        <pc:sldMkLst>
          <pc:docMk/>
          <pc:sldMk cId="2985150749" sldId="317"/>
        </pc:sldMkLst>
        <pc:spChg chg="mod">
          <ac:chgData name="" userId="" providerId="" clId="Web-{389C0DA5-AC4C-440B-8661-584F4663FBCD}" dt="2018-09-25T18:45:05.448" v="107" actId="20577"/>
          <ac:spMkLst>
            <pc:docMk/>
            <pc:sldMk cId="2985150749" sldId="317"/>
            <ac:spMk id="3" creationId="{00000000-0000-0000-0000-000000000000}"/>
          </ac:spMkLst>
        </pc:spChg>
        <pc:picChg chg="mod">
          <ac:chgData name="" userId="" providerId="" clId="Web-{389C0DA5-AC4C-440B-8661-584F4663FBCD}" dt="2018-09-25T19:10:41.854" v="315" actId="14100"/>
          <ac:picMkLst>
            <pc:docMk/>
            <pc:sldMk cId="2985150749" sldId="317"/>
            <ac:picMk id="2" creationId="{ADAB676B-CE53-4303-924C-6D74E4D24F04}"/>
          </ac:picMkLst>
        </pc:picChg>
        <pc:picChg chg="add mod">
          <ac:chgData name="" userId="" providerId="" clId="Web-{389C0DA5-AC4C-440B-8661-584F4663FBCD}" dt="2018-09-25T19:10:37.292" v="314" actId="1076"/>
          <ac:picMkLst>
            <pc:docMk/>
            <pc:sldMk cId="2985150749" sldId="317"/>
            <ac:picMk id="5" creationId="{495388FE-4511-4590-ABE1-3327DF1F4DE0}"/>
          </ac:picMkLst>
        </pc:picChg>
        <pc:picChg chg="add mod">
          <ac:chgData name="" userId="" providerId="" clId="Web-{389C0DA5-AC4C-440B-8661-584F4663FBCD}" dt="2018-09-25T19:04:53.255" v="293" actId="14100"/>
          <ac:picMkLst>
            <pc:docMk/>
            <pc:sldMk cId="2985150749" sldId="317"/>
            <ac:picMk id="7" creationId="{8AB7A8B9-D881-4328-B5D1-D8D0CA9F8923}"/>
          </ac:picMkLst>
        </pc:picChg>
        <pc:picChg chg="add mod">
          <ac:chgData name="" userId="" providerId="" clId="Web-{389C0DA5-AC4C-440B-8661-584F4663FBCD}" dt="2018-09-25T19:09:49.460" v="304" actId="1076"/>
          <ac:picMkLst>
            <pc:docMk/>
            <pc:sldMk cId="2985150749" sldId="317"/>
            <ac:picMk id="9" creationId="{DE7C4388-93C8-4CF9-A47A-D92E2583F38E}"/>
          </ac:picMkLst>
        </pc:picChg>
        <pc:picChg chg="add mod">
          <ac:chgData name="" userId="" providerId="" clId="Web-{389C0DA5-AC4C-440B-8661-584F4663FBCD}" dt="2018-09-25T19:09:50.726" v="305" actId="1076"/>
          <ac:picMkLst>
            <pc:docMk/>
            <pc:sldMk cId="2985150749" sldId="317"/>
            <ac:picMk id="11" creationId="{5AE27E3E-056C-4C81-9836-7DF235DE2961}"/>
          </ac:picMkLst>
        </pc:picChg>
      </pc:sldChg>
      <pc:sldChg chg="modSp">
        <pc:chgData name="" userId="" providerId="" clId="Web-{389C0DA5-AC4C-440B-8661-584F4663FBCD}" dt="2018-09-25T18:45:29.855" v="116" actId="20577"/>
        <pc:sldMkLst>
          <pc:docMk/>
          <pc:sldMk cId="1845359831" sldId="318"/>
        </pc:sldMkLst>
        <pc:spChg chg="mod">
          <ac:chgData name="" userId="" providerId="" clId="Web-{389C0DA5-AC4C-440B-8661-584F4663FBCD}" dt="2018-09-25T18:45:29.855" v="116" actId="20577"/>
          <ac:spMkLst>
            <pc:docMk/>
            <pc:sldMk cId="1845359831" sldId="318"/>
            <ac:spMk id="3" creationId="{00000000-0000-0000-0000-000000000000}"/>
          </ac:spMkLst>
        </pc:spChg>
      </pc:sldChg>
      <pc:sldChg chg="modSp">
        <pc:chgData name="" userId="" providerId="" clId="Web-{389C0DA5-AC4C-440B-8661-584F4663FBCD}" dt="2018-09-25T18:44:59.510" v="104" actId="20577"/>
        <pc:sldMkLst>
          <pc:docMk/>
          <pc:sldMk cId="4113455590" sldId="319"/>
        </pc:sldMkLst>
        <pc:spChg chg="mod">
          <ac:chgData name="" userId="" providerId="" clId="Web-{389C0DA5-AC4C-440B-8661-584F4663FBCD}" dt="2018-09-25T18:44:53.276" v="98" actId="20577"/>
          <ac:spMkLst>
            <pc:docMk/>
            <pc:sldMk cId="4113455590" sldId="319"/>
            <ac:spMk id="3" creationId="{00000000-0000-0000-0000-000000000000}"/>
          </ac:spMkLst>
        </pc:spChg>
        <pc:spChg chg="mod">
          <ac:chgData name="" userId="" providerId="" clId="Web-{389C0DA5-AC4C-440B-8661-584F4663FBCD}" dt="2018-09-25T18:44:59.510" v="104" actId="20577"/>
          <ac:spMkLst>
            <pc:docMk/>
            <pc:sldMk cId="4113455590" sldId="319"/>
            <ac:spMk id="6" creationId="{32D4DABF-13EC-441D-A6B4-DD816BE2038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A957C-7086-1842-946C-72BD2CF399EC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BD61E-340F-1A44-BA3D-B0D6A70F9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96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1864D-C487-214F-A400-C44094BF6C4B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B09A-6706-1944-A37A-3010484C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3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B09A-6706-1944-A37A-3010484C87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4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86884" y="4008857"/>
            <a:ext cx="7332649" cy="12276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GOES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83211" y="3762781"/>
            <a:ext cx="5445125" cy="2375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UNIVERSITY OF WISCONSIN–MADISON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5985933" y="5892581"/>
            <a:ext cx="2133600" cy="20341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baseline="0" dirty="0">
                <a:solidFill>
                  <a:schemeClr val="bg1"/>
                </a:solidFill>
                <a:latin typeface="Arial"/>
                <a:cs typeface="Arial"/>
              </a:rPr>
              <a:t>March 3, 2016</a:t>
            </a:r>
          </a:p>
        </p:txBody>
      </p:sp>
      <p:pic>
        <p:nvPicPr>
          <p:cNvPr id="10" name="Picture 9" descr="uwlogo_web_sm_ct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858499" y="5668584"/>
            <a:ext cx="450469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57766" y="829627"/>
            <a:ext cx="5952595" cy="1016106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876301" y="1845733"/>
            <a:ext cx="7455236" cy="406869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7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0966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9144000" cy="6858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Avenir Medium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THIS SLIDE IS FOR FULL BLEED PHOTOGRAPHY. CLICK THE ICON BEHIND THE HEADLINE OR DRAG+DROP A PHOTO TO ADD AN IMAGE.</a:t>
            </a:r>
            <a:endParaRPr lang="en-US" dirty="0"/>
          </a:p>
        </p:txBody>
      </p:sp>
      <p:sp>
        <p:nvSpPr>
          <p:cNvPr id="14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/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/>
              </a:solidFill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6392" y="2550123"/>
            <a:ext cx="7239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THE HEADLINE IS ON TOP OF THE IMAGE.</a:t>
            </a:r>
          </a:p>
        </p:txBody>
      </p:sp>
    </p:spTree>
    <p:extLst>
      <p:ext uri="{BB962C8B-B14F-4D97-AF65-F5344CB8AC3E}">
        <p14:creationId xmlns:p14="http://schemas.microsoft.com/office/powerpoint/2010/main" val="297006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(BAS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rgbClr val="FFFFFF"/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082802" y="3251201"/>
            <a:ext cx="4960938" cy="93186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02005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BAS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rgbClr val="FFFFFF"/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latin typeface="Avenir Medium"/>
              <a:cs typeface="Avenir Black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082802" y="3251201"/>
            <a:ext cx="4960938" cy="93186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6288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86884" y="3695590"/>
            <a:ext cx="7332649" cy="122766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5985933" y="5892581"/>
            <a:ext cx="2133600" cy="20341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aseline="0" dirty="0">
                <a:solidFill>
                  <a:schemeClr val="bg1"/>
                </a:solidFill>
                <a:latin typeface="Avenir Medium"/>
              </a:rPr>
              <a:t>March 3, 2016</a:t>
            </a:r>
          </a:p>
        </p:txBody>
      </p:sp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858499" y="5668584"/>
            <a:ext cx="450469" cy="6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AGENDA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10681" y="2167998"/>
            <a:ext cx="3317875" cy="206533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01 | TITLE OF SECTION GOES HERE</a:t>
            </a:r>
          </a:p>
          <a:p>
            <a:pPr lvl="0"/>
            <a:r>
              <a:rPr lang="en-US" dirty="0"/>
              <a:t>02 | TITLE OF SECTION GOES HERE</a:t>
            </a:r>
          </a:p>
          <a:p>
            <a:pPr lvl="0"/>
            <a:r>
              <a:rPr lang="en-US" dirty="0"/>
              <a:t>03 | TITLE OF SECTION GOES HERE</a:t>
            </a:r>
          </a:p>
          <a:p>
            <a:pPr lvl="0"/>
            <a:r>
              <a:rPr lang="en-US" dirty="0"/>
              <a:t>04 | TITLE OF SECTION GOES HERE</a:t>
            </a:r>
          </a:p>
          <a:p>
            <a:pPr lvl="0"/>
            <a:r>
              <a:rPr lang="en-US" dirty="0"/>
              <a:t>05 | TITLE OF SECTION GOES HERE</a:t>
            </a:r>
          </a:p>
          <a:p>
            <a:pPr lvl="0"/>
            <a:r>
              <a:rPr lang="en-US" dirty="0"/>
              <a:t>06 | TITLE OF SECTION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4355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96392" y="2844613"/>
            <a:ext cx="7239000" cy="132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ONLY A HEADLINE GOES ON THIS SLIDE</a:t>
            </a:r>
          </a:p>
        </p:txBody>
      </p:sp>
      <p:sp>
        <p:nvSpPr>
          <p:cNvPr id="6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1498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86875" y="3783982"/>
            <a:ext cx="6596057" cy="88961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6392" y="2550123"/>
            <a:ext cx="7239000" cy="120777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</a:t>
            </a:r>
            <a:br>
              <a:rPr lang="en-US" dirty="0"/>
            </a:br>
            <a:r>
              <a:rPr lang="en-US" dirty="0"/>
              <a:t>ON THIS SLIDE</a:t>
            </a:r>
          </a:p>
        </p:txBody>
      </p:sp>
      <p:sp>
        <p:nvSpPr>
          <p:cNvPr id="7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99709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1538" y="1765224"/>
            <a:ext cx="3243262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724210" y="2963345"/>
            <a:ext cx="3394075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24399" y="2184281"/>
            <a:ext cx="3674533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8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345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87938" y="1765224"/>
            <a:ext cx="3243262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49" y="2963345"/>
            <a:ext cx="3394075" cy="20827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8338" y="2184281"/>
            <a:ext cx="3674533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0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39765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HEADLINE + COPY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63044" y="3640667"/>
            <a:ext cx="3679828" cy="1807558"/>
          </a:xfrm>
          <a:prstGeom prst="rect">
            <a:avLst/>
          </a:prstGeom>
        </p:spPr>
        <p:txBody>
          <a:bodyPr vert="horz"/>
          <a:lstStyle>
            <a:lvl1pPr marL="137160" indent="-2286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11480" indent="-228600">
              <a:lnSpc>
                <a:spcPct val="150000"/>
              </a:lnSpc>
              <a:spcBef>
                <a:spcPts val="600"/>
              </a:spcBef>
              <a:buFont typeface="+mj-lt"/>
              <a:buAutoNum type="alphaUcPeriod"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  <a:lvl3pPr marL="6400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3pPr>
            <a:lvl4pPr marL="91440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4pPr>
            <a:lvl5pPr marL="1097280" indent="-182880">
              <a:lnSpc>
                <a:spcPct val="150000"/>
              </a:lnSpc>
              <a:spcBef>
                <a:spcPts val="600"/>
              </a:spcBef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8338" y="2184281"/>
            <a:ext cx="3674533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338" y="2963345"/>
            <a:ext cx="3674533" cy="66038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087938" y="1765224"/>
            <a:ext cx="3243262" cy="368300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11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84478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SAIC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68338" y="2963345"/>
            <a:ext cx="3394075" cy="278552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nisi </a:t>
            </a:r>
            <a:r>
              <a:rPr lang="en-US" dirty="0" err="1"/>
              <a:t>gravida</a:t>
            </a:r>
            <a:r>
              <a:rPr lang="en-US" dirty="0"/>
              <a:t> vel. </a:t>
            </a:r>
          </a:p>
          <a:p>
            <a:pPr lvl="0"/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97934" y="219077"/>
            <a:ext cx="4757729" cy="338137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0"/>
              </a:spcBef>
              <a:buNone/>
              <a:defRPr sz="1000" b="1" i="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PRESENTATION / TITLE OF PAGE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46003" y="1638765"/>
            <a:ext cx="2785533" cy="1726660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48202" y="3514319"/>
            <a:ext cx="1752600" cy="2539348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578938" y="3514319"/>
            <a:ext cx="1752600" cy="1328614"/>
          </a:xfrm>
          <a:prstGeom prst="rect">
            <a:avLst/>
          </a:prstGeom>
        </p:spPr>
        <p:txBody>
          <a:bodyPr vert="horz" anchor="b" anchorCtr="1"/>
          <a:lstStyle>
            <a:lvl1pPr marL="0" indent="0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Avenir Medium"/>
              </a:defRPr>
            </a:lvl1pPr>
          </a:lstStyle>
          <a:p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68338" y="2184281"/>
            <a:ext cx="3674533" cy="77906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HEADLINE GOES HERE ON THIS SLIDE</a:t>
            </a:r>
          </a:p>
        </p:txBody>
      </p:sp>
      <p:sp>
        <p:nvSpPr>
          <p:cNvPr id="12" name="object 4"/>
          <p:cNvSpPr txBox="1"/>
          <p:nvPr userDrawn="1"/>
        </p:nvSpPr>
        <p:spPr>
          <a:xfrm>
            <a:off x="2260936" y="6196447"/>
            <a:ext cx="6375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 marR="5080" algn="r">
              <a:tabLst>
                <a:tab pos="2042690" algn="l"/>
                <a:tab pos="2184289" algn="l"/>
                <a:tab pos="3244684" algn="l"/>
              </a:tabLst>
            </a:pPr>
            <a:fld id="{0E1F2C87-DDC6-BA46-97E3-8B17805E8865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Avenir Medium"/>
                <a:cs typeface="Avenir Black"/>
              </a:r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venir Medium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7717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WO LAKES 2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3031"/>
          <a:stretch/>
        </p:blipFill>
        <p:spPr>
          <a:xfrm>
            <a:off x="0" y="-49213"/>
            <a:ext cx="9144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711201"/>
            <a:ext cx="9144000" cy="6146800"/>
          </a:xfrm>
          <a:prstGeom prst="rect">
            <a:avLst/>
          </a:prstGeom>
        </p:spPr>
      </p:pic>
      <p:pic>
        <p:nvPicPr>
          <p:cNvPr id="5" name="Picture 4" descr="uwlogo_web_sm_ctr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r="34920" b="32370"/>
          <a:stretch/>
        </p:blipFill>
        <p:spPr>
          <a:xfrm>
            <a:off x="8634112" y="88900"/>
            <a:ext cx="369328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74" r:id="rId10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5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TWO LAKES 2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3031"/>
          <a:stretch/>
        </p:blipFill>
        <p:spPr>
          <a:xfrm>
            <a:off x="0" y="-49213"/>
            <a:ext cx="9144000" cy="69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619780" y="3021651"/>
            <a:ext cx="8486775" cy="931862"/>
          </a:xfrm>
        </p:spPr>
        <p:txBody>
          <a:bodyPr/>
          <a:lstStyle/>
          <a:p>
            <a:r>
              <a:rPr lang="en-US" sz="3600" dirty="0">
                <a:latin typeface="calibri"/>
                <a:ea typeface="Cambria"/>
                <a:cs typeface="calibri"/>
              </a:rPr>
              <a:t>What Are You Studying? </a:t>
            </a:r>
          </a:p>
          <a:p>
            <a:r>
              <a:rPr lang="en-US" sz="2400" dirty="0">
                <a:latin typeface="calibri"/>
                <a:ea typeface="Cambria"/>
                <a:cs typeface="calibri"/>
              </a:rPr>
              <a:t>Revisiting the Liberal Arts Brand and Identity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r="25919" b="35383"/>
          <a:stretch/>
        </p:blipFill>
        <p:spPr>
          <a:xfrm>
            <a:off x="171450" y="5715000"/>
            <a:ext cx="896664" cy="80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4081" y="5099923"/>
            <a:ext cx="476797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2018 NACADA National Conference - Phoenix, AZ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31293" y="5859514"/>
            <a:ext cx="653057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Jordan Berken - Academic Advisor, University of Wisconsin-Madison</a:t>
            </a:r>
            <a:endParaRPr lang="en-US"/>
          </a:p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ea typeface="Cambria"/>
                <a:cs typeface="calibri"/>
              </a:rPr>
              <a:t>Sarah Seibold - Academic Advisor, University of Wisconsin-Madison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19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3C5E87ED-F185-486B-8085-6BA4D4F3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927" y="2052990"/>
            <a:ext cx="5200216" cy="3461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57889" y="987391"/>
            <a:ext cx="538698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First/second-year Seminar</a:t>
            </a:r>
            <a:r>
              <a:rPr lang="en-US" sz="3600" b="1" dirty="0">
                <a:latin typeface="calibri"/>
                <a:cs typeface="calibri"/>
              </a:rPr>
              <a:t>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57275" y="1085850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2D4DABF-13EC-441D-A6B4-DD816BE20384}"/>
              </a:ext>
            </a:extLst>
          </p:cNvPr>
          <p:cNvSpPr txBox="1"/>
          <p:nvPr/>
        </p:nvSpPr>
        <p:spPr>
          <a:xfrm>
            <a:off x="265845" y="2581067"/>
            <a:ext cx="3202412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Incorporating conversations </a:t>
            </a:r>
            <a:r>
              <a:rPr lang="en-US" b="1" i="1" dirty="0">
                <a:latin typeface="calibri"/>
                <a:ea typeface="Cambria"/>
                <a:cs typeface="calibri"/>
              </a:rPr>
              <a:t>about</a:t>
            </a:r>
            <a:r>
              <a:rPr lang="en-US" dirty="0">
                <a:latin typeface="calibri"/>
                <a:ea typeface="Cambria"/>
                <a:cs typeface="calibri"/>
              </a:rPr>
              <a:t> the curriculum </a:t>
            </a:r>
            <a:r>
              <a:rPr lang="en-US" b="1" i="1" dirty="0">
                <a:latin typeface="calibri"/>
                <a:ea typeface="Cambria"/>
                <a:cs typeface="calibri"/>
              </a:rPr>
              <a:t>into</a:t>
            </a:r>
            <a:r>
              <a:rPr lang="en-US" dirty="0">
                <a:latin typeface="calibri"/>
                <a:ea typeface="Cambria"/>
                <a:cs typeface="calibri"/>
              </a:rPr>
              <a:t> the curriculum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Encouraging conversations about the liberal arts </a:t>
            </a:r>
            <a:r>
              <a:rPr lang="en-US" b="1" i="1" dirty="0">
                <a:latin typeface="calibri"/>
                <a:ea typeface="Cambria"/>
                <a:cs typeface="calibri"/>
              </a:rPr>
              <a:t>early</a:t>
            </a:r>
            <a:r>
              <a:rPr lang="en-US" dirty="0">
                <a:latin typeface="calibri"/>
                <a:ea typeface="Cambria"/>
                <a:cs typeface="calibri"/>
              </a:rPr>
              <a:t> and </a:t>
            </a:r>
            <a:r>
              <a:rPr lang="en-US" b="1" i="1" dirty="0">
                <a:latin typeface="calibri"/>
                <a:ea typeface="Cambria"/>
                <a:cs typeface="calibri"/>
              </a:rPr>
              <a:t>often</a:t>
            </a:r>
            <a:endParaRPr lang="en-US" dirty="0">
              <a:latin typeface="calibri"/>
              <a:ea typeface="Cambr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4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7889" y="987391"/>
            <a:ext cx="626549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First-year Interest Groups (FIGs)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057275" y="1085850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8E62B83-CDB1-4AD3-BFF1-3FBD8397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" y="2373450"/>
            <a:ext cx="4512366" cy="3611908"/>
          </a:xfrm>
          <a:prstGeom prst="rect">
            <a:avLst/>
          </a:prstGeom>
        </p:spPr>
      </p:pic>
      <p:pic>
        <p:nvPicPr>
          <p:cNvPr id="11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EBFEBFC-8B31-4769-98A3-58AD1B335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74" y="1754929"/>
            <a:ext cx="3766931" cy="50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055" y="987391"/>
            <a:ext cx="755796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Career development in the liberal arts</a:t>
            </a:r>
            <a:r>
              <a:rPr lang="en-US" sz="3600" b="1" dirty="0">
                <a:latin typeface="calibri"/>
                <a:cs typeface="calibri"/>
              </a:rPr>
              <a:t> 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7186" y="1076595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DAB676B-CE53-4303-924C-6D74E4D2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9" y="3646620"/>
            <a:ext cx="4544477" cy="183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A person standing in front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95388FE-4511-4590-ABE1-3327DF1F4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653" y="4184374"/>
            <a:ext cx="3906078" cy="2604052"/>
          </a:xfrm>
          <a:prstGeom prst="rect">
            <a:avLst/>
          </a:prstGeom>
        </p:spPr>
      </p:pic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AB7A8B9-D881-4328-B5D1-D8D0CA9F8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30" y="1669773"/>
            <a:ext cx="2077802" cy="512859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E7C4388-93C8-4CF9-A47A-D92E2583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714" y="1630017"/>
            <a:ext cx="1808922" cy="180892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AE27E3E-056C-4C81-9836-7DF235DE2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522" y="1671150"/>
            <a:ext cx="2743200" cy="16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476375" y="3138489"/>
            <a:ext cx="6553200" cy="931862"/>
          </a:xfrm>
        </p:spPr>
        <p:txBody>
          <a:bodyPr/>
          <a:lstStyle/>
          <a:p>
            <a:r>
              <a:rPr lang="en-US" dirty="0">
                <a:latin typeface="calibri"/>
                <a:ea typeface="Cambria"/>
                <a:cs typeface="calibri"/>
              </a:rPr>
              <a:t>Challenges we’re encountering</a:t>
            </a:r>
          </a:p>
        </p:txBody>
      </p:sp>
    </p:spTree>
    <p:extLst>
      <p:ext uri="{BB962C8B-B14F-4D97-AF65-F5344CB8AC3E}">
        <p14:creationId xmlns:p14="http://schemas.microsoft.com/office/powerpoint/2010/main" val="32960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533" y="987391"/>
            <a:ext cx="6549422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Deeply-rooted societal narratives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4741" y="2026724"/>
            <a:ext cx="5124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dirty="0"/>
              <a:t>If you are going to study 16th-century French art, more power to you. I support the arts, but you are not going to get a job.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-Sam Clovis (2016 Trump Campaign national co-chair and policy director)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6229" y="5282587"/>
            <a:ext cx="418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dirty="0"/>
              <a:t>Is it a vital interest of the state to have more anthropologists? I don’t think so.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-Florida Governor Rick Scott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550" y="3793155"/>
            <a:ext cx="517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</a:t>
            </a:r>
            <a:r>
              <a:rPr lang="en-US" b="1" dirty="0"/>
              <a:t>I promise you folks can make a lot more, potentially, with skilled manufacturing or the trades than they might with an art history degree.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-Barack Obama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36959" y="1076595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3711" y="1089842"/>
            <a:ext cx="778526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L&amp;S as “default” or “backup” college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77818" y="1085850"/>
            <a:ext cx="0" cy="641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1A31F4CB-7D0D-4EAA-A73C-15E6D149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04" y="1787802"/>
            <a:ext cx="4704036" cy="497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6464" y="1080587"/>
            <a:ext cx="726698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"Underwater Basket Weaving"</a:t>
            </a:r>
            <a:endParaRPr lang="en-US">
              <a:latin typeface="calibri"/>
              <a:ea typeface="Cambria"/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57275" y="1085850"/>
            <a:ext cx="0" cy="641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3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888" y="987391"/>
            <a:ext cx="781943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latin typeface="Cambria"/>
                <a:ea typeface="Cambria"/>
              </a:rPr>
              <a:t>Pushing students to claim/own/value </a:t>
            </a:r>
            <a:r>
              <a:rPr lang="en-US" sz="3600" b="1" i="1" dirty="0">
                <a:latin typeface="Cambria"/>
                <a:ea typeface="Cambria"/>
              </a:rPr>
              <a:t>entire</a:t>
            </a:r>
            <a:r>
              <a:rPr lang="en-US" sz="3600" b="1" dirty="0">
                <a:latin typeface="Cambria"/>
                <a:ea typeface="Cambria"/>
              </a:rPr>
              <a:t> curriculum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57275" y="1085850"/>
            <a:ext cx="0" cy="11018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7C216C-2EBC-4096-A40B-9A449A8F68EC}"/>
              </a:ext>
            </a:extLst>
          </p:cNvPr>
          <p:cNvSpPr txBox="1"/>
          <p:nvPr/>
        </p:nvSpPr>
        <p:spPr>
          <a:xfrm>
            <a:off x="1528555" y="2893528"/>
            <a:ext cx="6092685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calibri"/>
                <a:ea typeface="Cambria"/>
                <a:cs typeface="calibri"/>
              </a:rPr>
              <a:t>"An excellent advisor does the same for a student’s entire curriculum that the excellent teacher does for one course."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  <a:ea typeface="Cambria"/>
                <a:cs typeface="calibri"/>
              </a:rPr>
              <a:t>-Lowenstein (2005)</a:t>
            </a:r>
            <a:endParaRPr lang="en-US" sz="2800" dirty="0">
              <a:solidFill>
                <a:srgbClr val="000000"/>
              </a:solidFill>
              <a:latin typeface="calibri"/>
              <a:ea typeface="Cambr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4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615741" y="3227453"/>
            <a:ext cx="6553200" cy="835024"/>
          </a:xfrm>
        </p:spPr>
        <p:txBody>
          <a:bodyPr/>
          <a:lstStyle/>
          <a:p>
            <a:r>
              <a:rPr lang="en-US" dirty="0">
                <a:latin typeface="calibri"/>
                <a:ea typeface="Cambria"/>
                <a:cs typeface="calibri"/>
              </a:rPr>
              <a:t>Moving forward (together)</a:t>
            </a:r>
          </a:p>
        </p:txBody>
      </p:sp>
    </p:spTree>
    <p:extLst>
      <p:ext uri="{BB962C8B-B14F-4D97-AF65-F5344CB8AC3E}">
        <p14:creationId xmlns:p14="http://schemas.microsoft.com/office/powerpoint/2010/main" val="42613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743" y="2330085"/>
            <a:ext cx="6384312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>
                <a:latin typeface="calibri"/>
                <a:ea typeface="Cambria"/>
                <a:cs typeface="calibri"/>
              </a:rPr>
              <a:t>Thank you for the discussion!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4EE8E-53CC-4925-9BCC-DCCFA5F5A2C3}"/>
              </a:ext>
            </a:extLst>
          </p:cNvPr>
          <p:cNvSpPr txBox="1"/>
          <p:nvPr/>
        </p:nvSpPr>
        <p:spPr>
          <a:xfrm>
            <a:off x="4060178" y="3261090"/>
            <a:ext cx="4614483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calibri"/>
                <a:ea typeface="Cambria"/>
                <a:cs typeface="calibri"/>
              </a:rPr>
              <a:t>We'll be in touch.</a:t>
            </a:r>
            <a:r>
              <a:rPr lang="en-US" sz="4000" dirty="0">
                <a:latin typeface="calibri"/>
                <a:cs typeface="calibri"/>
              </a:rPr>
              <a:t> </a:t>
            </a:r>
            <a:endParaRPr lang="en-US" sz="4000">
              <a:latin typeface="calibri"/>
              <a:cs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BCF6F8-7844-4371-B6A0-83C870D6B0DF}"/>
              </a:ext>
            </a:extLst>
          </p:cNvPr>
          <p:cNvCxnSpPr/>
          <p:nvPr/>
        </p:nvCxnSpPr>
        <p:spPr>
          <a:xfrm>
            <a:off x="594764" y="3143755"/>
            <a:ext cx="8470338" cy="1416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1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611188" y="8620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611188" y="13192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611188" y="13192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97934" y="10139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68268" y="2348428"/>
            <a:ext cx="5232523" cy="224676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>
                <a:latin typeface="calibri"/>
                <a:ea typeface="Cambria"/>
                <a:cs typeface="calibri"/>
              </a:rPr>
              <a:t> What’s the issue?</a:t>
            </a:r>
          </a:p>
          <a:p>
            <a:pPr marL="400050" indent="-400050">
              <a:buAutoNum type="romanUcPeriod"/>
            </a:pPr>
            <a:r>
              <a:rPr lang="en-US" sz="2800" dirty="0">
                <a:latin typeface="calibri"/>
                <a:ea typeface="Cambria"/>
                <a:cs typeface="calibri"/>
              </a:rPr>
              <a:t> What are we envisioning? </a:t>
            </a:r>
          </a:p>
          <a:p>
            <a:pPr marL="400050" indent="-400050">
              <a:buAutoNum type="romanUcPeriod"/>
            </a:pPr>
            <a:r>
              <a:rPr lang="en-US" sz="2800" dirty="0">
                <a:latin typeface="calibri"/>
                <a:ea typeface="Cambria"/>
                <a:cs typeface="calibri"/>
              </a:rPr>
              <a:t> How are we doing it? </a:t>
            </a:r>
          </a:p>
          <a:p>
            <a:pPr marL="400050" indent="-400050">
              <a:buAutoNum type="romanUcPeriod"/>
            </a:pPr>
            <a:r>
              <a:rPr lang="en-US" sz="2800" dirty="0">
                <a:latin typeface="calibri"/>
                <a:ea typeface="Cambria"/>
                <a:cs typeface="calibri"/>
              </a:rPr>
              <a:t> Challenges we’re encountering </a:t>
            </a:r>
          </a:p>
          <a:p>
            <a:pPr marL="400050" indent="-400050">
              <a:buAutoNum type="romanUcPeriod"/>
            </a:pPr>
            <a:r>
              <a:rPr lang="en-US" sz="2800" dirty="0">
                <a:latin typeface="calibri"/>
                <a:ea typeface="Cambria"/>
                <a:cs typeface="calibri"/>
              </a:rPr>
              <a:t> Moving forward (together)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C800A-D445-482D-9716-257061609519}"/>
              </a:ext>
            </a:extLst>
          </p:cNvPr>
          <p:cNvSpPr txBox="1"/>
          <p:nvPr/>
        </p:nvSpPr>
        <p:spPr>
          <a:xfrm>
            <a:off x="1567234" y="1328941"/>
            <a:ext cx="4373217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dirty="0">
                <a:latin typeface="calibri"/>
                <a:cs typeface="calibri"/>
              </a:rPr>
              <a:t>Setting the </a:t>
            </a:r>
            <a:r>
              <a:rPr lang="en-US" sz="3800" dirty="0">
                <a:latin typeface="calibri"/>
                <a:ea typeface="Cambria"/>
                <a:cs typeface="calibri"/>
              </a:rPr>
              <a:t>Stage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A61143-AD19-4898-A0F9-FE7345BCF87F}"/>
              </a:ext>
            </a:extLst>
          </p:cNvPr>
          <p:cNvCxnSpPr/>
          <p:nvPr/>
        </p:nvCxnSpPr>
        <p:spPr>
          <a:xfrm flipH="1">
            <a:off x="1793274" y="1465517"/>
            <a:ext cx="6068" cy="44910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149477" y="3178177"/>
            <a:ext cx="4960938" cy="931862"/>
          </a:xfrm>
        </p:spPr>
        <p:txBody>
          <a:bodyPr/>
          <a:lstStyle/>
          <a:p>
            <a:r>
              <a:rPr lang="en-US" dirty="0">
                <a:latin typeface="calibri"/>
                <a:ea typeface="Cambria"/>
                <a:cs typeface="calibri"/>
              </a:rPr>
              <a:t>What’s the issue? 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2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611188" y="8620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611188" y="13192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  <a:defRPr/>
            </a:pP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611188" y="13192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  <a:defRPr/>
            </a:pP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97934" y="101393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988" y="2355241"/>
            <a:ext cx="646213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Cambria"/>
                <a:cs typeface="calibri"/>
              </a:rPr>
              <a:t>Conflicting narratives </a:t>
            </a: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Cambria"/>
                <a:cs typeface="calibri"/>
              </a:rPr>
              <a:t>L&amp;S students tend to identify solely with major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Cambria"/>
                <a:cs typeface="calibri"/>
              </a:rPr>
              <a:t>“Backburner” classes / “getting requirements out of the way”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calibri"/>
                <a:ea typeface="Cambria"/>
                <a:cs typeface="calibri"/>
              </a:rPr>
              <a:t>Underselling degree upon graduation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C8589D-5CC0-4063-9C69-9638CFEC5AC0}"/>
              </a:ext>
            </a:extLst>
          </p:cNvPr>
          <p:cNvCxnSpPr/>
          <p:nvPr/>
        </p:nvCxnSpPr>
        <p:spPr>
          <a:xfrm flipH="1">
            <a:off x="1793273" y="1465517"/>
            <a:ext cx="6068" cy="44910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F7604F-82EB-481B-9C21-1D07BD4F709D}"/>
              </a:ext>
            </a:extLst>
          </p:cNvPr>
          <p:cNvSpPr txBox="1"/>
          <p:nvPr/>
        </p:nvSpPr>
        <p:spPr>
          <a:xfrm>
            <a:off x="1371598" y="1381539"/>
            <a:ext cx="4780721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dirty="0"/>
              <a:t>What's the Issue?</a:t>
            </a:r>
            <a:endParaRPr lang="en-US" sz="3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6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054226" y="3783807"/>
            <a:ext cx="5318123" cy="378618"/>
          </a:xfrm>
        </p:spPr>
        <p:txBody>
          <a:bodyPr/>
          <a:lstStyle/>
          <a:p>
            <a:r>
              <a:rPr lang="en-US" dirty="0">
                <a:latin typeface="CALI"/>
                <a:ea typeface="Cambria"/>
              </a:rPr>
              <a:t>What are we envisioning?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302" y="1956177"/>
            <a:ext cx="432434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(Re)focused emphasis on the </a:t>
            </a:r>
            <a:r>
              <a:rPr lang="en-US" i="1" dirty="0">
                <a:latin typeface="calibri"/>
                <a:ea typeface="Cambria"/>
                <a:cs typeface="calibri"/>
              </a:rPr>
              <a:t>degree</a:t>
            </a: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A more pronounced Liberal arts (L&amp;S) student identity to </a:t>
            </a:r>
            <a:r>
              <a:rPr lang="en-US" i="1" dirty="0">
                <a:latin typeface="calibri"/>
                <a:ea typeface="Cambria"/>
                <a:cs typeface="calibri"/>
              </a:rPr>
              <a:t>compliment</a:t>
            </a:r>
            <a:r>
              <a:rPr lang="en-US" dirty="0">
                <a:latin typeface="calibri"/>
                <a:ea typeface="Cambria"/>
                <a:cs typeface="calibri"/>
              </a:rPr>
              <a:t> identity with major department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Rebranding L&amp;S as a </a:t>
            </a:r>
            <a:r>
              <a:rPr lang="en-US" b="1" i="1" dirty="0">
                <a:latin typeface="calibri"/>
                <a:ea typeface="Cambria"/>
                <a:cs typeface="calibri"/>
              </a:rPr>
              <a:t>destination</a:t>
            </a:r>
            <a:r>
              <a:rPr lang="en-US" i="1" dirty="0">
                <a:latin typeface="calibri"/>
                <a:ea typeface="Cambria"/>
                <a:cs typeface="calibri"/>
              </a:rPr>
              <a:t> </a:t>
            </a:r>
            <a:r>
              <a:rPr lang="en-US" dirty="0">
                <a:latin typeface="calibri"/>
                <a:ea typeface="Cambria"/>
                <a:cs typeface="calibri"/>
              </a:rPr>
              <a:t>college.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"Reaching across the (academic) aisle" 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mbria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mbria"/>
                <a:cs typeface="calibri"/>
              </a:rPr>
              <a:t>Students seeing the </a:t>
            </a:r>
            <a:r>
              <a:rPr lang="en-US" i="1" dirty="0">
                <a:latin typeface="calibri"/>
                <a:ea typeface="Cambria"/>
                <a:cs typeface="calibri"/>
              </a:rPr>
              <a:t>opportunity </a:t>
            </a:r>
            <a:r>
              <a:rPr lang="en-US" dirty="0">
                <a:latin typeface="calibri"/>
                <a:ea typeface="Cambria"/>
                <a:cs typeface="calibri"/>
              </a:rPr>
              <a:t>of non-major coursework, rather than </a:t>
            </a:r>
            <a:r>
              <a:rPr lang="en-US" i="1" dirty="0">
                <a:latin typeface="calibri"/>
                <a:ea typeface="Cambria"/>
                <a:cs typeface="calibri"/>
              </a:rPr>
              <a:t>requirements </a:t>
            </a:r>
            <a:r>
              <a:rPr lang="en-US" dirty="0">
                <a:latin typeface="calibri"/>
                <a:ea typeface="Cambria"/>
                <a:cs typeface="calibri"/>
              </a:rPr>
              <a:t>to be checked off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17" y="2067877"/>
            <a:ext cx="3447097" cy="34470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3252B9-4CFF-487B-B248-6F7846B44FC7}"/>
              </a:ext>
            </a:extLst>
          </p:cNvPr>
          <p:cNvCxnSpPr/>
          <p:nvPr/>
        </p:nvCxnSpPr>
        <p:spPr>
          <a:xfrm flipH="1">
            <a:off x="540943" y="1058013"/>
            <a:ext cx="6068" cy="44910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275B12-30DA-4A58-A72B-3ABC583FC1F4}"/>
              </a:ext>
            </a:extLst>
          </p:cNvPr>
          <p:cNvSpPr txBox="1"/>
          <p:nvPr/>
        </p:nvSpPr>
        <p:spPr>
          <a:xfrm>
            <a:off x="-59635" y="993913"/>
            <a:ext cx="662939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00" dirty="0">
                <a:cs typeface="Calibri"/>
              </a:rPr>
              <a:t>What are we envisioning?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9500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mbria"/>
                <a:cs typeface="calibri"/>
              </a:rPr>
              <a:t>How are we doing it?</a:t>
            </a:r>
          </a:p>
        </p:txBody>
      </p:sp>
    </p:spTree>
    <p:extLst>
      <p:ext uri="{BB962C8B-B14F-4D97-AF65-F5344CB8AC3E}">
        <p14:creationId xmlns:p14="http://schemas.microsoft.com/office/powerpoint/2010/main" val="19369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7889" y="987391"/>
            <a:ext cx="4496744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Visuals and Messaging</a:t>
            </a:r>
            <a:endParaRPr lang="en-US" sz="3600" b="1">
              <a:latin typeface="calibri"/>
              <a:ea typeface="Cambria"/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57275" y="1085850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03" y="1800313"/>
            <a:ext cx="2910536" cy="4853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24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7889" y="987391"/>
            <a:ext cx="293651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b="1" dirty="0">
                <a:latin typeface="calibri"/>
                <a:ea typeface="Cambria"/>
                <a:cs typeface="calibri"/>
              </a:rPr>
              <a:t>Words matter </a:t>
            </a:r>
            <a:endParaRPr lang="en-US" sz="3600" b="1" dirty="0">
              <a:latin typeface="calibri"/>
              <a:cs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57275" y="1085850"/>
            <a:ext cx="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62200" y="2324100"/>
            <a:ext cx="3911905" cy="267765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i="1" dirty="0">
                <a:latin typeface="calibri"/>
                <a:ea typeface="Cambria"/>
                <a:cs typeface="calibri"/>
              </a:rPr>
              <a:t>Degree</a:t>
            </a:r>
            <a:r>
              <a:rPr lang="en-US" sz="2400" dirty="0">
                <a:latin typeface="calibri"/>
                <a:ea typeface="Cambria"/>
                <a:cs typeface="calibri"/>
              </a:rPr>
              <a:t> vs. </a:t>
            </a:r>
            <a:r>
              <a:rPr lang="en-US" sz="2400" b="1" i="1" dirty="0">
                <a:latin typeface="calibri"/>
                <a:ea typeface="Cambria"/>
                <a:cs typeface="calibri"/>
              </a:rPr>
              <a:t>major</a:t>
            </a:r>
          </a:p>
          <a:p>
            <a:endParaRPr lang="en-US" sz="2400" b="1" i="1" dirty="0">
              <a:latin typeface="calibri"/>
              <a:ea typeface="Cambria"/>
              <a:cs typeface="calibri"/>
            </a:endParaRPr>
          </a:p>
          <a:p>
            <a:r>
              <a:rPr lang="en-US" sz="2400" b="1" i="1" dirty="0">
                <a:latin typeface="calibri"/>
                <a:ea typeface="Cambria"/>
                <a:cs typeface="calibri"/>
              </a:rPr>
              <a:t>Undecided</a:t>
            </a:r>
          </a:p>
          <a:p>
            <a:endParaRPr lang="en-US" sz="2400" b="1" i="1" dirty="0">
              <a:latin typeface="calibri"/>
              <a:ea typeface="Cambria"/>
              <a:cs typeface="calibri"/>
            </a:endParaRPr>
          </a:p>
          <a:p>
            <a:r>
              <a:rPr lang="en-US" sz="2400" b="1" i="1" dirty="0">
                <a:latin typeface="calibri"/>
                <a:ea typeface="Cambria"/>
                <a:cs typeface="calibri"/>
              </a:rPr>
              <a:t>Liberal</a:t>
            </a:r>
          </a:p>
          <a:p>
            <a:endParaRPr lang="en-US" sz="2400" dirty="0">
              <a:latin typeface="calibri"/>
              <a:ea typeface="Cambria"/>
              <a:cs typeface="calibri"/>
            </a:endParaRPr>
          </a:p>
          <a:p>
            <a:r>
              <a:rPr lang="en-US" sz="2400" i="1" dirty="0">
                <a:latin typeface="calibri"/>
                <a:ea typeface="Cambria"/>
                <a:cs typeface="calibri"/>
              </a:rPr>
              <a:t>“Getting XYZ </a:t>
            </a:r>
            <a:r>
              <a:rPr lang="en-US" sz="2400" b="1" i="1" dirty="0">
                <a:latin typeface="calibri"/>
                <a:ea typeface="Cambria"/>
                <a:cs typeface="calibri"/>
              </a:rPr>
              <a:t>out of the way</a:t>
            </a:r>
            <a:r>
              <a:rPr lang="en-US" sz="2400" i="1" dirty="0">
                <a:latin typeface="calibri"/>
                <a:ea typeface="Cambria"/>
                <a:cs typeface="calibri"/>
              </a:rPr>
              <a:t>”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5975" y="2390775"/>
            <a:ext cx="0" cy="333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5975" y="3086100"/>
            <a:ext cx="0" cy="333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05025" y="3819525"/>
            <a:ext cx="0" cy="333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05025" y="4572000"/>
            <a:ext cx="0" cy="333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 / Plain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P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317</Words>
  <Application>Microsoft Office PowerPoint</Application>
  <PresentationFormat>On-screen Show (4:3)</PresentationFormat>
  <Paragraphs>73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Avenir Black</vt:lpstr>
      <vt:lpstr>Avenir Medium</vt:lpstr>
      <vt:lpstr>CALI</vt:lpstr>
      <vt:lpstr>Calibri</vt:lpstr>
      <vt:lpstr>Calibri</vt:lpstr>
      <vt:lpstr>Cambria</vt:lpstr>
      <vt:lpstr>Times New Roman</vt:lpstr>
      <vt:lpstr>Title Slide / Plain Background</vt:lpstr>
      <vt:lpstr>Content Pages</vt:lpstr>
      <vt:lpstr>Section Divider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160over90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Harrison</dc:creator>
  <cp:lastModifiedBy>Sean McGimpsey</cp:lastModifiedBy>
  <cp:revision>473</cp:revision>
  <dcterms:created xsi:type="dcterms:W3CDTF">2016-02-19T20:26:54Z</dcterms:created>
  <dcterms:modified xsi:type="dcterms:W3CDTF">2019-04-03T20:13:19Z</dcterms:modified>
</cp:coreProperties>
</file>